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ff109e44b745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eacf4eee884bdd"/>
  </p:sldMasterIdLst>
  <p:sldIdLst>
    <p:sldId xmlns:r="http://schemas.openxmlformats.org/officeDocument/2006/relationships" id="256" r:id="R1ab4f696dfd9425d"/>
    <p:sldId xmlns:r="http://schemas.openxmlformats.org/officeDocument/2006/relationships" id="257" r:id="Rcf13f4e4023e426a"/>
    <p:sldId xmlns:r="http://schemas.openxmlformats.org/officeDocument/2006/relationships" id="258" r:id="R6295951c706d4e58"/>
    <p:sldId xmlns:r="http://schemas.openxmlformats.org/officeDocument/2006/relationships" id="259" r:id="Rc3aaa67a596e42f8"/>
    <p:sldId xmlns:r="http://schemas.openxmlformats.org/officeDocument/2006/relationships" id="260" r:id="R460f9e82b64549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acf4eee884bdd" /><Relationship Type="http://schemas.openxmlformats.org/officeDocument/2006/relationships/slide" Target="/ppt/slides/slide1.xml" Id="R1ab4f696dfd9425d" /><Relationship Type="http://schemas.openxmlformats.org/officeDocument/2006/relationships/slide" Target="/ppt/slides/slide2.xml" Id="Rcf13f4e4023e426a" /><Relationship Type="http://schemas.openxmlformats.org/officeDocument/2006/relationships/slide" Target="/ppt/slides/slide3.xml" Id="R6295951c706d4e58" /><Relationship Type="http://schemas.openxmlformats.org/officeDocument/2006/relationships/slide" Target="/ppt/slides/slide4.xml" Id="Rc3aaa67a596e42f8" /><Relationship Type="http://schemas.openxmlformats.org/officeDocument/2006/relationships/slide" Target="/ppt/slides/slide5.xml" Id="R460f9e82b64549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1823c6ceda4a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f7580dfd94ef0" /><Relationship Type="http://schemas.openxmlformats.org/officeDocument/2006/relationships/theme" Target="/ppt/slideMasters/theme/theme1.xml" Id="R7e51044aeadf44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3f7580dfd94e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2082e69f14e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868ec35e34f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f7c3f8fdc4a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06808c62746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6f88894c148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G-SPORT CITY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G-SPORT CITY 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