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9feea19ae04f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1538cfa84f4328"/>
  </p:sldMasterIdLst>
  <p:sldIdLst>
    <p:sldId xmlns:r="http://schemas.openxmlformats.org/officeDocument/2006/relationships" id="256" r:id="Rc0bb5488bad44e1e"/>
    <p:sldId xmlns:r="http://schemas.openxmlformats.org/officeDocument/2006/relationships" id="257" r:id="R6c7b6c696f144584"/>
    <p:sldId xmlns:r="http://schemas.openxmlformats.org/officeDocument/2006/relationships" id="258" r:id="R51696fa49b4345fd"/>
    <p:sldId xmlns:r="http://schemas.openxmlformats.org/officeDocument/2006/relationships" id="259" r:id="R2b152a5fa1ba4d09"/>
    <p:sldId xmlns:r="http://schemas.openxmlformats.org/officeDocument/2006/relationships" id="260" r:id="R3ffad7fdf5944652"/>
    <p:sldId xmlns:r="http://schemas.openxmlformats.org/officeDocument/2006/relationships" id="261" r:id="Ra050cc15e2124e19"/>
    <p:sldId xmlns:r="http://schemas.openxmlformats.org/officeDocument/2006/relationships" id="262" r:id="Rbead4f4ea0344f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538cfa84f4328" /><Relationship Type="http://schemas.openxmlformats.org/officeDocument/2006/relationships/slide" Target="/ppt/slides/slide1.xml" Id="Rc0bb5488bad44e1e" /><Relationship Type="http://schemas.openxmlformats.org/officeDocument/2006/relationships/slide" Target="/ppt/slides/slide2.xml" Id="R6c7b6c696f144584" /><Relationship Type="http://schemas.openxmlformats.org/officeDocument/2006/relationships/slide" Target="/ppt/slides/slide3.xml" Id="R51696fa49b4345fd" /><Relationship Type="http://schemas.openxmlformats.org/officeDocument/2006/relationships/slide" Target="/ppt/slides/slide4.xml" Id="R2b152a5fa1ba4d09" /><Relationship Type="http://schemas.openxmlformats.org/officeDocument/2006/relationships/slide" Target="/ppt/slides/slide5.xml" Id="R3ffad7fdf5944652" /><Relationship Type="http://schemas.openxmlformats.org/officeDocument/2006/relationships/slide" Target="/ppt/slides/slide6.xml" Id="Ra050cc15e2124e19" /><Relationship Type="http://schemas.openxmlformats.org/officeDocument/2006/relationships/slide" Target="/ppt/slides/slide7.xml" Id="Rbead4f4ea0344f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70497472941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0321fb3cf4000" /><Relationship Type="http://schemas.openxmlformats.org/officeDocument/2006/relationships/theme" Target="/ppt/slideMasters/theme/theme1.xml" Id="Rbbcbb11e05f749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50321fb3cf40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25de6f2434e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0f488f39b46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e34aecd6d43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26eff20844b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fb06ec4634b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44e1c16f64a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4889a8ddf44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MACCI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MACCI 1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44 880 842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−710 263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−1 190 463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7 346 842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24 534 310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MICHALSEN TOM ROGER  –  46,6 %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MICHALSEN LIV SKAGEN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HARTVIGSEN TORBEN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tom@macci.no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