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f7cf5f276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3c2dca265047e8"/>
  </p:sldMasterIdLst>
  <p:sldIdLst>
    <p:sldId xmlns:r="http://schemas.openxmlformats.org/officeDocument/2006/relationships" id="256" r:id="R5a3f7da729114653"/>
    <p:sldId xmlns:r="http://schemas.openxmlformats.org/officeDocument/2006/relationships" id="257" r:id="R2532af9be48e47b3"/>
    <p:sldId xmlns:r="http://schemas.openxmlformats.org/officeDocument/2006/relationships" id="258" r:id="R9b75a1cc19bb4043"/>
    <p:sldId xmlns:r="http://schemas.openxmlformats.org/officeDocument/2006/relationships" id="259" r:id="R3c81355f43a44449"/>
    <p:sldId xmlns:r="http://schemas.openxmlformats.org/officeDocument/2006/relationships" id="260" r:id="Rd69fa651fe7b4e82"/>
    <p:sldId xmlns:r="http://schemas.openxmlformats.org/officeDocument/2006/relationships" id="261" r:id="R754e40658cc3454d"/>
    <p:sldId xmlns:r="http://schemas.openxmlformats.org/officeDocument/2006/relationships" id="262" r:id="Rc68e37ada6a7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c2dca265047e8" /><Relationship Type="http://schemas.openxmlformats.org/officeDocument/2006/relationships/slide" Target="/ppt/slides/slide1.xml" Id="R5a3f7da729114653" /><Relationship Type="http://schemas.openxmlformats.org/officeDocument/2006/relationships/slide" Target="/ppt/slides/slide2.xml" Id="R2532af9be48e47b3" /><Relationship Type="http://schemas.openxmlformats.org/officeDocument/2006/relationships/slide" Target="/ppt/slides/slide3.xml" Id="R9b75a1cc19bb4043" /><Relationship Type="http://schemas.openxmlformats.org/officeDocument/2006/relationships/slide" Target="/ppt/slides/slide4.xml" Id="R3c81355f43a44449" /><Relationship Type="http://schemas.openxmlformats.org/officeDocument/2006/relationships/slide" Target="/ppt/slides/slide5.xml" Id="Rd69fa651fe7b4e82" /><Relationship Type="http://schemas.openxmlformats.org/officeDocument/2006/relationships/slide" Target="/ppt/slides/slide6.xml" Id="R754e40658cc3454d" /><Relationship Type="http://schemas.openxmlformats.org/officeDocument/2006/relationships/slide" Target="/ppt/slides/slide7.xml" Id="Rc68e37ada6a7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145162a53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eb74a11714d5c" /><Relationship Type="http://schemas.openxmlformats.org/officeDocument/2006/relationships/theme" Target="/ppt/slideMasters/theme/theme1.xml" Id="Rf646043a172a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eb74a1171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3e7793ccd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727f5557e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a8e5a20f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370bd803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32b76198b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1abcc0fd044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e608cf9b4a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