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afe6b648a8842b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03e5a1f7cbd4834"/>
  </p:sldMasterIdLst>
  <p:sldIdLst>
    <p:sldId xmlns:r="http://schemas.openxmlformats.org/officeDocument/2006/relationships" id="256" r:id="R4ee6f457dc064f3e"/>
    <p:sldId xmlns:r="http://schemas.openxmlformats.org/officeDocument/2006/relationships" id="257" r:id="R84c160bcd5f14132"/>
    <p:sldId xmlns:r="http://schemas.openxmlformats.org/officeDocument/2006/relationships" id="258" r:id="Rca90d78953ef4761"/>
    <p:sldId xmlns:r="http://schemas.openxmlformats.org/officeDocument/2006/relationships" id="259" r:id="R5e7ed005c16d45a5"/>
    <p:sldId xmlns:r="http://schemas.openxmlformats.org/officeDocument/2006/relationships" id="260" r:id="Ra9e99e8c64dc48b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03e5a1f7cbd4834" /><Relationship Type="http://schemas.openxmlformats.org/officeDocument/2006/relationships/slide" Target="/ppt/slides/slide1.xml" Id="R4ee6f457dc064f3e" /><Relationship Type="http://schemas.openxmlformats.org/officeDocument/2006/relationships/slide" Target="/ppt/slides/slide2.xml" Id="R84c160bcd5f14132" /><Relationship Type="http://schemas.openxmlformats.org/officeDocument/2006/relationships/slide" Target="/ppt/slides/slide3.xml" Id="Rca90d78953ef4761" /><Relationship Type="http://schemas.openxmlformats.org/officeDocument/2006/relationships/slide" Target="/ppt/slides/slide4.xml" Id="R5e7ed005c16d45a5" /><Relationship Type="http://schemas.openxmlformats.org/officeDocument/2006/relationships/slide" Target="/ppt/slides/slide5.xml" Id="Ra9e99e8c64dc48b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36215641e754d6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50f59e076f4d6c" /><Relationship Type="http://schemas.openxmlformats.org/officeDocument/2006/relationships/theme" Target="/ppt/slideMasters/theme/theme1.xml" Id="Rff876e0f7d9949b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950f59e076f4d6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faeb6443b54dd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bbf65c61ff461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440158f4584c4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4300277ce746f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e59dc174994bd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SKANNIT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SKANNIT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SKANNIT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SKANNIT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SKANNIT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SKANNIT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987 568 607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SKANNIT AS</a:t>
            </a:r>
          </a:p>
        </p:txBody>
      </p:sp>
    </p:spTree>
  </p:cSld>
  <p:clrMapOvr>
    <a:masterClrMapping xmlns:a="http://schemas.openxmlformats.org/drawingml/2006/main"/>
  </p:clrMapOvr>
</p:sld>
</file>