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86d924dba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4047443794d56"/>
  </p:sldMasterIdLst>
  <p:sldIdLst>
    <p:sldId xmlns:r="http://schemas.openxmlformats.org/officeDocument/2006/relationships" id="256" r:id="Rfbf3670c702b4ad5"/>
    <p:sldId xmlns:r="http://schemas.openxmlformats.org/officeDocument/2006/relationships" id="257" r:id="R217fb015341f42f9"/>
    <p:sldId xmlns:r="http://schemas.openxmlformats.org/officeDocument/2006/relationships" id="258" r:id="R15bbc5078bae4eb4"/>
    <p:sldId xmlns:r="http://schemas.openxmlformats.org/officeDocument/2006/relationships" id="259" r:id="Ra0808f79a03542e0"/>
    <p:sldId xmlns:r="http://schemas.openxmlformats.org/officeDocument/2006/relationships" id="260" r:id="Rc7b8e7a805334ee4"/>
    <p:sldId xmlns:r="http://schemas.openxmlformats.org/officeDocument/2006/relationships" id="261" r:id="Rbe9dee3aa55c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4047443794d56" /><Relationship Type="http://schemas.openxmlformats.org/officeDocument/2006/relationships/slide" Target="/ppt/slides/slide1.xml" Id="Rfbf3670c702b4ad5" /><Relationship Type="http://schemas.openxmlformats.org/officeDocument/2006/relationships/slide" Target="/ppt/slides/slide2.xml" Id="R217fb015341f42f9" /><Relationship Type="http://schemas.openxmlformats.org/officeDocument/2006/relationships/slide" Target="/ppt/slides/slide3.xml" Id="R15bbc5078bae4eb4" /><Relationship Type="http://schemas.openxmlformats.org/officeDocument/2006/relationships/slide" Target="/ppt/slides/slide4.xml" Id="Ra0808f79a03542e0" /><Relationship Type="http://schemas.openxmlformats.org/officeDocument/2006/relationships/slide" Target="/ppt/slides/slide5.xml" Id="Rc7b8e7a805334ee4" /><Relationship Type="http://schemas.openxmlformats.org/officeDocument/2006/relationships/slide" Target="/ppt/slides/slide6.xml" Id="Rbe9dee3aa55c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9160f190f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e3f38fbc40e5" /><Relationship Type="http://schemas.openxmlformats.org/officeDocument/2006/relationships/theme" Target="/ppt/slideMasters/theme/theme1.xml" Id="R0857af041c40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8e3f38fbc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86fc125e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04e4825a3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00a9387a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c8b8de13f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afb163619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fcfaf27441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