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40afca48a41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fbf2270b54f9a"/>
  </p:sldMasterIdLst>
  <p:sldIdLst>
    <p:sldId xmlns:r="http://schemas.openxmlformats.org/officeDocument/2006/relationships" id="256" r:id="R6711b9fabc894066"/>
    <p:sldId xmlns:r="http://schemas.openxmlformats.org/officeDocument/2006/relationships" id="257" r:id="Rea0ffb049bf7419f"/>
    <p:sldId xmlns:r="http://schemas.openxmlformats.org/officeDocument/2006/relationships" id="258" r:id="R6bb09ebe550044c2"/>
    <p:sldId xmlns:r="http://schemas.openxmlformats.org/officeDocument/2006/relationships" id="259" r:id="R9fd86a84a0b64a7d"/>
    <p:sldId xmlns:r="http://schemas.openxmlformats.org/officeDocument/2006/relationships" id="260" r:id="Rce2a3558c4d14f24"/>
    <p:sldId xmlns:r="http://schemas.openxmlformats.org/officeDocument/2006/relationships" id="261" r:id="R7cdc8e02711544b6"/>
    <p:sldId xmlns:r="http://schemas.openxmlformats.org/officeDocument/2006/relationships" id="262" r:id="R2f5f2fb3fb8a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fbf2270b54f9a" /><Relationship Type="http://schemas.openxmlformats.org/officeDocument/2006/relationships/slide" Target="/ppt/slides/slide1.xml" Id="R6711b9fabc894066" /><Relationship Type="http://schemas.openxmlformats.org/officeDocument/2006/relationships/slide" Target="/ppt/slides/slide2.xml" Id="Rea0ffb049bf7419f" /><Relationship Type="http://schemas.openxmlformats.org/officeDocument/2006/relationships/slide" Target="/ppt/slides/slide3.xml" Id="R6bb09ebe550044c2" /><Relationship Type="http://schemas.openxmlformats.org/officeDocument/2006/relationships/slide" Target="/ppt/slides/slide4.xml" Id="R9fd86a84a0b64a7d" /><Relationship Type="http://schemas.openxmlformats.org/officeDocument/2006/relationships/slide" Target="/ppt/slides/slide5.xml" Id="Rce2a3558c4d14f24" /><Relationship Type="http://schemas.openxmlformats.org/officeDocument/2006/relationships/slide" Target="/ppt/slides/slide6.xml" Id="R7cdc8e02711544b6" /><Relationship Type="http://schemas.openxmlformats.org/officeDocument/2006/relationships/slide" Target="/ppt/slides/slide7.xml" Id="R2f5f2fb3fb8a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114c7daf6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569c9095546b9" /><Relationship Type="http://schemas.openxmlformats.org/officeDocument/2006/relationships/theme" Target="/ppt/slideMasters/theme/theme1.xml" Id="R01b7bbd7f12645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2569c9095546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ac86bb49b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599036c24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15b9dfef2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b853e968448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d37386b9b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6d6b89ffb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7eb89f498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