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1516e45194b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3e26e4d8a142ee"/>
  </p:sldMasterIdLst>
  <p:sldIdLst>
    <p:sldId xmlns:r="http://schemas.openxmlformats.org/officeDocument/2006/relationships" id="256" r:id="Rfa8fb23c68584275"/>
    <p:sldId xmlns:r="http://schemas.openxmlformats.org/officeDocument/2006/relationships" id="257" r:id="R88cf7e37688d4333"/>
    <p:sldId xmlns:r="http://schemas.openxmlformats.org/officeDocument/2006/relationships" id="258" r:id="R7f6b59ef11d741b8"/>
    <p:sldId xmlns:r="http://schemas.openxmlformats.org/officeDocument/2006/relationships" id="259" r:id="R098b0d7ea60f4ca2"/>
    <p:sldId xmlns:r="http://schemas.openxmlformats.org/officeDocument/2006/relationships" id="260" r:id="Racf90a2e1f0a46c7"/>
    <p:sldId xmlns:r="http://schemas.openxmlformats.org/officeDocument/2006/relationships" id="261" r:id="R382cefccd8454716"/>
    <p:sldId xmlns:r="http://schemas.openxmlformats.org/officeDocument/2006/relationships" id="262" r:id="R8aaa31c5a14c46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e26e4d8a142ee" /><Relationship Type="http://schemas.openxmlformats.org/officeDocument/2006/relationships/slide" Target="/ppt/slides/slide1.xml" Id="Rfa8fb23c68584275" /><Relationship Type="http://schemas.openxmlformats.org/officeDocument/2006/relationships/slide" Target="/ppt/slides/slide2.xml" Id="R88cf7e37688d4333" /><Relationship Type="http://schemas.openxmlformats.org/officeDocument/2006/relationships/slide" Target="/ppt/slides/slide3.xml" Id="R7f6b59ef11d741b8" /><Relationship Type="http://schemas.openxmlformats.org/officeDocument/2006/relationships/slide" Target="/ppt/slides/slide4.xml" Id="R098b0d7ea60f4ca2" /><Relationship Type="http://schemas.openxmlformats.org/officeDocument/2006/relationships/slide" Target="/ppt/slides/slide5.xml" Id="Racf90a2e1f0a46c7" /><Relationship Type="http://schemas.openxmlformats.org/officeDocument/2006/relationships/slide" Target="/ppt/slides/slide6.xml" Id="R382cefccd8454716" /><Relationship Type="http://schemas.openxmlformats.org/officeDocument/2006/relationships/slide" Target="/ppt/slides/slide7.xml" Id="R8aaa31c5a14c46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1b94fcaf1c44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d089e2ff542e8" /><Relationship Type="http://schemas.openxmlformats.org/officeDocument/2006/relationships/theme" Target="/ppt/slideMasters/theme/theme1.xml" Id="Rc9a9e619edee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dd089e2ff5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04c2f6b39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3e3738fb341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8067fe04f41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0cdb53e9d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27c2d49b146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09f4d38bf49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d6cebabfb4d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CASORO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27 909 195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51 349 972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MTS EIENDOM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 STENSAKER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