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cebd611436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e5432ff154f63"/>
  </p:sldMasterIdLst>
  <p:sldIdLst>
    <p:sldId xmlns:r="http://schemas.openxmlformats.org/officeDocument/2006/relationships" id="256" r:id="R0e1a3c264fdd46b4"/>
    <p:sldId xmlns:r="http://schemas.openxmlformats.org/officeDocument/2006/relationships" id="257" r:id="R1315ec7fd8004a65"/>
    <p:sldId xmlns:r="http://schemas.openxmlformats.org/officeDocument/2006/relationships" id="258" r:id="Rf02ea86d70a44f97"/>
    <p:sldId xmlns:r="http://schemas.openxmlformats.org/officeDocument/2006/relationships" id="259" r:id="Ref70ee63a2b84ecc"/>
    <p:sldId xmlns:r="http://schemas.openxmlformats.org/officeDocument/2006/relationships" id="260" r:id="R7356e159cb7645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e5432ff154f63" /><Relationship Type="http://schemas.openxmlformats.org/officeDocument/2006/relationships/slide" Target="/ppt/slides/slide1.xml" Id="R0e1a3c264fdd46b4" /><Relationship Type="http://schemas.openxmlformats.org/officeDocument/2006/relationships/slide" Target="/ppt/slides/slide2.xml" Id="R1315ec7fd8004a65" /><Relationship Type="http://schemas.openxmlformats.org/officeDocument/2006/relationships/slide" Target="/ppt/slides/slide3.xml" Id="Rf02ea86d70a44f97" /><Relationship Type="http://schemas.openxmlformats.org/officeDocument/2006/relationships/slide" Target="/ppt/slides/slide4.xml" Id="Ref70ee63a2b84ecc" /><Relationship Type="http://schemas.openxmlformats.org/officeDocument/2006/relationships/slide" Target="/ppt/slides/slide5.xml" Id="R7356e159cb7645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91cb64d5d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989f9d1874368" /><Relationship Type="http://schemas.openxmlformats.org/officeDocument/2006/relationships/theme" Target="/ppt/slideMasters/theme/theme1.xml" Id="R649b1d193956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f989f9d187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50b22f39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bf18fcd7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7293af7ab42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4ce5d139147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2c4786605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