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fafb91e73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0aa8d404d450b"/>
  </p:sldMasterIdLst>
  <p:sldIdLst>
    <p:sldId xmlns:r="http://schemas.openxmlformats.org/officeDocument/2006/relationships" id="256" r:id="R34f0d7cf91a44d9d"/>
    <p:sldId xmlns:r="http://schemas.openxmlformats.org/officeDocument/2006/relationships" id="257" r:id="Rfd6ce62c52bb47de"/>
    <p:sldId xmlns:r="http://schemas.openxmlformats.org/officeDocument/2006/relationships" id="258" r:id="R57628fd73d2f4bd1"/>
    <p:sldId xmlns:r="http://schemas.openxmlformats.org/officeDocument/2006/relationships" id="259" r:id="Re5f0dd16e9534ecc"/>
    <p:sldId xmlns:r="http://schemas.openxmlformats.org/officeDocument/2006/relationships" id="260" r:id="R9041d88b6ddf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0aa8d404d450b" /><Relationship Type="http://schemas.openxmlformats.org/officeDocument/2006/relationships/slide" Target="/ppt/slides/slide1.xml" Id="R34f0d7cf91a44d9d" /><Relationship Type="http://schemas.openxmlformats.org/officeDocument/2006/relationships/slide" Target="/ppt/slides/slide2.xml" Id="Rfd6ce62c52bb47de" /><Relationship Type="http://schemas.openxmlformats.org/officeDocument/2006/relationships/slide" Target="/ppt/slides/slide3.xml" Id="R57628fd73d2f4bd1" /><Relationship Type="http://schemas.openxmlformats.org/officeDocument/2006/relationships/slide" Target="/ppt/slides/slide4.xml" Id="Re5f0dd16e9534ecc" /><Relationship Type="http://schemas.openxmlformats.org/officeDocument/2006/relationships/slide" Target="/ppt/slides/slide5.xml" Id="R9041d88b6ddf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074317a9c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ba950c074c8e" /><Relationship Type="http://schemas.openxmlformats.org/officeDocument/2006/relationships/theme" Target="/ppt/slideMasters/theme/theme1.xml" Id="R11699c33df5f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5ba950c07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cc29b074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363c9073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d0315a9e1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4ed12b88c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2cb3be48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