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546ba45582f454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fbb479b35bb4656"/>
  </p:sldMasterIdLst>
  <p:sldIdLst>
    <p:sldId xmlns:r="http://schemas.openxmlformats.org/officeDocument/2006/relationships" id="256" r:id="R7c0c46423743493e"/>
    <p:sldId xmlns:r="http://schemas.openxmlformats.org/officeDocument/2006/relationships" id="257" r:id="R3190251b26c045c6"/>
    <p:sldId xmlns:r="http://schemas.openxmlformats.org/officeDocument/2006/relationships" id="258" r:id="Rd05068c7aa92478c"/>
    <p:sldId xmlns:r="http://schemas.openxmlformats.org/officeDocument/2006/relationships" id="259" r:id="Rb56c468d84784ce4"/>
    <p:sldId xmlns:r="http://schemas.openxmlformats.org/officeDocument/2006/relationships" id="260" r:id="Rd2624596990348a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fbb479b35bb4656" /><Relationship Type="http://schemas.openxmlformats.org/officeDocument/2006/relationships/slide" Target="/ppt/slides/slide1.xml" Id="R7c0c46423743493e" /><Relationship Type="http://schemas.openxmlformats.org/officeDocument/2006/relationships/slide" Target="/ppt/slides/slide2.xml" Id="R3190251b26c045c6" /><Relationship Type="http://schemas.openxmlformats.org/officeDocument/2006/relationships/slide" Target="/ppt/slides/slide3.xml" Id="Rd05068c7aa92478c" /><Relationship Type="http://schemas.openxmlformats.org/officeDocument/2006/relationships/slide" Target="/ppt/slides/slide4.xml" Id="Rb56c468d84784ce4" /><Relationship Type="http://schemas.openxmlformats.org/officeDocument/2006/relationships/slide" Target="/ppt/slides/slide5.xml" Id="Rd2624596990348a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627e45870be49a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7c29c4a0e2432e" /><Relationship Type="http://schemas.openxmlformats.org/officeDocument/2006/relationships/theme" Target="/ppt/slideMasters/theme/theme1.xml" Id="R3b5911775aeb4e1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77c29c4a0e2432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193e28d47842a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59ba6de8c4413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d7bb7923084df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ca4f4f95b045c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badcd7890c40d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TYSVÆR BYGDEKVINNELAG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TYSVÆR BYGDEKVINNELAG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TYSVÆR BYGDEKVINNELAG ble etablert [år] og holder til i Tysværvåg.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TYSVÆR BYGDEKVINNELAG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TYSVÆR BYGDEKVINNELAG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TYSVÆR BYGDEKVINNELAG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v/Oddveig Rasmussen, Svartmyrvegen 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5565 Tysværvåg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987 358 513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TYSVÆR BYGDEKVINNELAG</a:t>
            </a:r>
          </a:p>
        </p:txBody>
      </p:sp>
    </p:spTree>
  </p:cSld>
  <p:clrMapOvr>
    <a:masterClrMapping xmlns:a="http://schemas.openxmlformats.org/drawingml/2006/main"/>
  </p:clrMapOvr>
</p:sld>
</file>