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68952df9c94f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74a266aaa64ee3"/>
  </p:sldMasterIdLst>
  <p:sldIdLst>
    <p:sldId xmlns:r="http://schemas.openxmlformats.org/officeDocument/2006/relationships" id="256" r:id="R601d37b699f14103"/>
    <p:sldId xmlns:r="http://schemas.openxmlformats.org/officeDocument/2006/relationships" id="257" r:id="R09aa9c542a284144"/>
    <p:sldId xmlns:r="http://schemas.openxmlformats.org/officeDocument/2006/relationships" id="258" r:id="R52b624e12eff4e31"/>
    <p:sldId xmlns:r="http://schemas.openxmlformats.org/officeDocument/2006/relationships" id="259" r:id="Ra1ccaf5678ed4cec"/>
    <p:sldId xmlns:r="http://schemas.openxmlformats.org/officeDocument/2006/relationships" id="260" r:id="R0bbfe8d6dcde42a3"/>
    <p:sldId xmlns:r="http://schemas.openxmlformats.org/officeDocument/2006/relationships" id="261" r:id="R59027a62cef445cf"/>
    <p:sldId xmlns:r="http://schemas.openxmlformats.org/officeDocument/2006/relationships" id="262" r:id="R209a06d0007047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74a266aaa64ee3" /><Relationship Type="http://schemas.openxmlformats.org/officeDocument/2006/relationships/slide" Target="/ppt/slides/slide1.xml" Id="R601d37b699f14103" /><Relationship Type="http://schemas.openxmlformats.org/officeDocument/2006/relationships/slide" Target="/ppt/slides/slide2.xml" Id="R09aa9c542a284144" /><Relationship Type="http://schemas.openxmlformats.org/officeDocument/2006/relationships/slide" Target="/ppt/slides/slide3.xml" Id="R52b624e12eff4e31" /><Relationship Type="http://schemas.openxmlformats.org/officeDocument/2006/relationships/slide" Target="/ppt/slides/slide4.xml" Id="Ra1ccaf5678ed4cec" /><Relationship Type="http://schemas.openxmlformats.org/officeDocument/2006/relationships/slide" Target="/ppt/slides/slide5.xml" Id="R0bbfe8d6dcde42a3" /><Relationship Type="http://schemas.openxmlformats.org/officeDocument/2006/relationships/slide" Target="/ppt/slides/slide6.xml" Id="R59027a62cef445cf" /><Relationship Type="http://schemas.openxmlformats.org/officeDocument/2006/relationships/slide" Target="/ppt/slides/slide7.xml" Id="R209a06d0007047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ea7c8125a4a7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87f31a7dc421b" /><Relationship Type="http://schemas.openxmlformats.org/officeDocument/2006/relationships/theme" Target="/ppt/slideMasters/theme/theme1.xml" Id="R35b8da80611449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087f31a7dc42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6b98fbc1349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83b4dc15143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fb0ef6b30414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18efb1a9144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0cd3c1027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5355aba4d42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9914f336d41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HOLST HOLDING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−40 489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709 440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20 401 385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37 580 799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HOLST  –  91,0 %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SUPPORT AND HOPE STI  –  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Marnetveien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36 03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lasse@lasseholst.com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987 350 539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HOLST HOLDING AS</a:t>
            </a:r>
          </a:p>
        </p:txBody>
      </p:sp>
    </p:spTree>
  </p:cSld>
  <p:clrMapOvr>
    <a:masterClrMapping xmlns:a="http://schemas.openxmlformats.org/drawingml/2006/main"/>
  </p:clrMapOvr>
</p:sld>
</file>