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ded6ebaebf45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7db6194b044ca7"/>
  </p:sldMasterIdLst>
  <p:sldIdLst>
    <p:sldId xmlns:r="http://schemas.openxmlformats.org/officeDocument/2006/relationships" id="256" r:id="R99879e6bd66a4ade"/>
    <p:sldId xmlns:r="http://schemas.openxmlformats.org/officeDocument/2006/relationships" id="257" r:id="Rdc2dee2cc09a44f0"/>
    <p:sldId xmlns:r="http://schemas.openxmlformats.org/officeDocument/2006/relationships" id="258" r:id="R56f47daaaba84ed6"/>
    <p:sldId xmlns:r="http://schemas.openxmlformats.org/officeDocument/2006/relationships" id="259" r:id="Rb20e29b72bca4d6f"/>
    <p:sldId xmlns:r="http://schemas.openxmlformats.org/officeDocument/2006/relationships" id="260" r:id="R263fae72d80849c5"/>
    <p:sldId xmlns:r="http://schemas.openxmlformats.org/officeDocument/2006/relationships" id="261" r:id="R8ab1ea28689b460b"/>
    <p:sldId xmlns:r="http://schemas.openxmlformats.org/officeDocument/2006/relationships" id="262" r:id="Rf1f767bddb9e41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7db6194b044ca7" /><Relationship Type="http://schemas.openxmlformats.org/officeDocument/2006/relationships/slide" Target="/ppt/slides/slide1.xml" Id="R99879e6bd66a4ade" /><Relationship Type="http://schemas.openxmlformats.org/officeDocument/2006/relationships/slide" Target="/ppt/slides/slide2.xml" Id="Rdc2dee2cc09a44f0" /><Relationship Type="http://schemas.openxmlformats.org/officeDocument/2006/relationships/slide" Target="/ppt/slides/slide3.xml" Id="R56f47daaaba84ed6" /><Relationship Type="http://schemas.openxmlformats.org/officeDocument/2006/relationships/slide" Target="/ppt/slides/slide4.xml" Id="Rb20e29b72bca4d6f" /><Relationship Type="http://schemas.openxmlformats.org/officeDocument/2006/relationships/slide" Target="/ppt/slides/slide5.xml" Id="R263fae72d80849c5" /><Relationship Type="http://schemas.openxmlformats.org/officeDocument/2006/relationships/slide" Target="/ppt/slides/slide6.xml" Id="R8ab1ea28689b460b" /><Relationship Type="http://schemas.openxmlformats.org/officeDocument/2006/relationships/slide" Target="/ppt/slides/slide7.xml" Id="Rf1f767bddb9e41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53b5a5fea4f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ff48917e74b2e" /><Relationship Type="http://schemas.openxmlformats.org/officeDocument/2006/relationships/theme" Target="/ppt/slideMasters/theme/theme1.xml" Id="Re363cb2de4864b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bff48917e74b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622e660f249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644d206f540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f1d05d32b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dac16781c46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a63eaa44f41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1b2db746a46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2b5cbc7174c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HOLST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20 401 385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37 580 799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HOLST  –  91,0 %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SUPPORT AND HOPE STI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Marnetveien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36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lasse@lasseholst.com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987 350 539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