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94c85903864b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f76d6f7a894956"/>
  </p:sldMasterIdLst>
  <p:sldIdLst>
    <p:sldId xmlns:r="http://schemas.openxmlformats.org/officeDocument/2006/relationships" id="256" r:id="R3d9fd70a3d5343e5"/>
    <p:sldId xmlns:r="http://schemas.openxmlformats.org/officeDocument/2006/relationships" id="257" r:id="R23862caaaa62406b"/>
    <p:sldId xmlns:r="http://schemas.openxmlformats.org/officeDocument/2006/relationships" id="258" r:id="Radac28be735c4d69"/>
    <p:sldId xmlns:r="http://schemas.openxmlformats.org/officeDocument/2006/relationships" id="259" r:id="Rdbbc7b3e62ec4dc3"/>
    <p:sldId xmlns:r="http://schemas.openxmlformats.org/officeDocument/2006/relationships" id="260" r:id="R32e6cb77f03644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76d6f7a894956" /><Relationship Type="http://schemas.openxmlformats.org/officeDocument/2006/relationships/slide" Target="/ppt/slides/slide1.xml" Id="R3d9fd70a3d5343e5" /><Relationship Type="http://schemas.openxmlformats.org/officeDocument/2006/relationships/slide" Target="/ppt/slides/slide2.xml" Id="R23862caaaa62406b" /><Relationship Type="http://schemas.openxmlformats.org/officeDocument/2006/relationships/slide" Target="/ppt/slides/slide3.xml" Id="Radac28be735c4d69" /><Relationship Type="http://schemas.openxmlformats.org/officeDocument/2006/relationships/slide" Target="/ppt/slides/slide4.xml" Id="Rdbbc7b3e62ec4dc3" /><Relationship Type="http://schemas.openxmlformats.org/officeDocument/2006/relationships/slide" Target="/ppt/slides/slide5.xml" Id="R32e6cb77f03644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5a55213e2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6cbaadb4f46e4" /><Relationship Type="http://schemas.openxmlformats.org/officeDocument/2006/relationships/theme" Target="/ppt/slideMasters/theme/theme1.xml" Id="Rda3bdc4843a342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96cbaadb4f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5d9ac693043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998bacc42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121fd492b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b47e6648f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4e8a5cc09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