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5377a1d3e543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d19a53369b4d64"/>
  </p:sldMasterIdLst>
  <p:sldIdLst>
    <p:sldId xmlns:r="http://schemas.openxmlformats.org/officeDocument/2006/relationships" id="256" r:id="R9bf175542a994f5c"/>
    <p:sldId xmlns:r="http://schemas.openxmlformats.org/officeDocument/2006/relationships" id="257" r:id="Rf6dec22d53724725"/>
    <p:sldId xmlns:r="http://schemas.openxmlformats.org/officeDocument/2006/relationships" id="258" r:id="R8b776fa758764026"/>
    <p:sldId xmlns:r="http://schemas.openxmlformats.org/officeDocument/2006/relationships" id="259" r:id="Rf6421a4bed0c4d79"/>
    <p:sldId xmlns:r="http://schemas.openxmlformats.org/officeDocument/2006/relationships" id="260" r:id="R91585b863f584d10"/>
    <p:sldId xmlns:r="http://schemas.openxmlformats.org/officeDocument/2006/relationships" id="261" r:id="R63bf3b616f744708"/>
    <p:sldId xmlns:r="http://schemas.openxmlformats.org/officeDocument/2006/relationships" id="262" r:id="R8f58b327d9f6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19a53369b4d64" /><Relationship Type="http://schemas.openxmlformats.org/officeDocument/2006/relationships/slide" Target="/ppt/slides/slide1.xml" Id="R9bf175542a994f5c" /><Relationship Type="http://schemas.openxmlformats.org/officeDocument/2006/relationships/slide" Target="/ppt/slides/slide2.xml" Id="Rf6dec22d53724725" /><Relationship Type="http://schemas.openxmlformats.org/officeDocument/2006/relationships/slide" Target="/ppt/slides/slide3.xml" Id="R8b776fa758764026" /><Relationship Type="http://schemas.openxmlformats.org/officeDocument/2006/relationships/slide" Target="/ppt/slides/slide4.xml" Id="Rf6421a4bed0c4d79" /><Relationship Type="http://schemas.openxmlformats.org/officeDocument/2006/relationships/slide" Target="/ppt/slides/slide5.xml" Id="R91585b863f584d10" /><Relationship Type="http://schemas.openxmlformats.org/officeDocument/2006/relationships/slide" Target="/ppt/slides/slide6.xml" Id="R63bf3b616f744708" /><Relationship Type="http://schemas.openxmlformats.org/officeDocument/2006/relationships/slide" Target="/ppt/slides/slide7.xml" Id="R8f58b327d9f6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5516eb920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2f9ffece9416d" /><Relationship Type="http://schemas.openxmlformats.org/officeDocument/2006/relationships/theme" Target="/ppt/slideMasters/theme/theme1.xml" Id="R333905d0473b41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2f9ffece941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3f17b69ef43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3110f3b99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798c7703642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37d340650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cc093ebd544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23ccccb9d40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781049a174e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FORLAGSENTRALEN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FORLAGSENTRALEN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FORLAGSSENTRALEN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987 333 839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