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187a1cf705e4ad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d76caace4654e08"/>
  </p:sldMasterIdLst>
  <p:sldIdLst>
    <p:sldId xmlns:r="http://schemas.openxmlformats.org/officeDocument/2006/relationships" id="256" r:id="Rc873acb698274233"/>
    <p:sldId xmlns:r="http://schemas.openxmlformats.org/officeDocument/2006/relationships" id="257" r:id="R3cfedf5f472848e6"/>
    <p:sldId xmlns:r="http://schemas.openxmlformats.org/officeDocument/2006/relationships" id="258" r:id="R88229d36e25e443d"/>
    <p:sldId xmlns:r="http://schemas.openxmlformats.org/officeDocument/2006/relationships" id="259" r:id="Re4697724017c4d07"/>
    <p:sldId xmlns:r="http://schemas.openxmlformats.org/officeDocument/2006/relationships" id="260" r:id="Rcf3323f9389241ce"/>
    <p:sldId xmlns:r="http://schemas.openxmlformats.org/officeDocument/2006/relationships" id="261" r:id="Rc1c9ed51e9ff4da3"/>
    <p:sldId xmlns:r="http://schemas.openxmlformats.org/officeDocument/2006/relationships" id="262" r:id="Rdb65616fc68947f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76caace4654e08" /><Relationship Type="http://schemas.openxmlformats.org/officeDocument/2006/relationships/slide" Target="/ppt/slides/slide1.xml" Id="Rc873acb698274233" /><Relationship Type="http://schemas.openxmlformats.org/officeDocument/2006/relationships/slide" Target="/ppt/slides/slide2.xml" Id="R3cfedf5f472848e6" /><Relationship Type="http://schemas.openxmlformats.org/officeDocument/2006/relationships/slide" Target="/ppt/slides/slide3.xml" Id="R88229d36e25e443d" /><Relationship Type="http://schemas.openxmlformats.org/officeDocument/2006/relationships/slide" Target="/ppt/slides/slide4.xml" Id="Re4697724017c4d07" /><Relationship Type="http://schemas.openxmlformats.org/officeDocument/2006/relationships/slide" Target="/ppt/slides/slide5.xml" Id="Rcf3323f9389241ce" /><Relationship Type="http://schemas.openxmlformats.org/officeDocument/2006/relationships/slide" Target="/ppt/slides/slide6.xml" Id="Rc1c9ed51e9ff4da3" /><Relationship Type="http://schemas.openxmlformats.org/officeDocument/2006/relationships/slide" Target="/ppt/slides/slide7.xml" Id="Rdb65616fc68947f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1a45a7ff384d5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25cb73f4d141e0" /><Relationship Type="http://schemas.openxmlformats.org/officeDocument/2006/relationships/theme" Target="/ppt/slideMasters/theme/theme1.xml" Id="Rb5c0e753a4404bf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225cb73f4d141e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cc6f0c00644ca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5a60f5c7c44da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a3b6e8d86b4b9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3479c607d94a6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0331e13839465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1d24f951b44b0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66e3d9621748c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CHILI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CHILI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CHILI HOLDING AS ble etablert [år] og holder til i Harstad.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CHILI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CHILI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CHILI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−36 381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−35 049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2 161 817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2 873 680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CHILI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PICASSO AS  –  49,0 %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ERIKSEN JAN ROGER  –  38,2 %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ERIKSEN ESBEN  –  12,8 %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CHILI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Tunneset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9407 Harstad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987 324 821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CHILI HOLDING AS</a:t>
            </a:r>
          </a:p>
        </p:txBody>
      </p:sp>
    </p:spTree>
  </p:cSld>
  <p:clrMapOvr>
    <a:masterClrMapping xmlns:a="http://schemas.openxmlformats.org/drawingml/2006/main"/>
  </p:clrMapOvr>
</p:sld>
</file>