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4b20f0520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b86937b6c4110"/>
  </p:sldMasterIdLst>
  <p:sldIdLst>
    <p:sldId xmlns:r="http://schemas.openxmlformats.org/officeDocument/2006/relationships" id="256" r:id="R2cfff3bfcac9456e"/>
    <p:sldId xmlns:r="http://schemas.openxmlformats.org/officeDocument/2006/relationships" id="257" r:id="Raf179f881b1c4eba"/>
    <p:sldId xmlns:r="http://schemas.openxmlformats.org/officeDocument/2006/relationships" id="258" r:id="Rfa8240df2b944bc1"/>
    <p:sldId xmlns:r="http://schemas.openxmlformats.org/officeDocument/2006/relationships" id="259" r:id="Rd94a8c2f4a6b47cc"/>
    <p:sldId xmlns:r="http://schemas.openxmlformats.org/officeDocument/2006/relationships" id="260" r:id="Re1644767c1054a05"/>
    <p:sldId xmlns:r="http://schemas.openxmlformats.org/officeDocument/2006/relationships" id="261" r:id="R91a7c6b5d6ef4e85"/>
    <p:sldId xmlns:r="http://schemas.openxmlformats.org/officeDocument/2006/relationships" id="262" r:id="R53b8064a703e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b86937b6c4110" /><Relationship Type="http://schemas.openxmlformats.org/officeDocument/2006/relationships/slide" Target="/ppt/slides/slide1.xml" Id="R2cfff3bfcac9456e" /><Relationship Type="http://schemas.openxmlformats.org/officeDocument/2006/relationships/slide" Target="/ppt/slides/slide2.xml" Id="Raf179f881b1c4eba" /><Relationship Type="http://schemas.openxmlformats.org/officeDocument/2006/relationships/slide" Target="/ppt/slides/slide3.xml" Id="Rfa8240df2b944bc1" /><Relationship Type="http://schemas.openxmlformats.org/officeDocument/2006/relationships/slide" Target="/ppt/slides/slide4.xml" Id="Rd94a8c2f4a6b47cc" /><Relationship Type="http://schemas.openxmlformats.org/officeDocument/2006/relationships/slide" Target="/ppt/slides/slide5.xml" Id="Re1644767c1054a05" /><Relationship Type="http://schemas.openxmlformats.org/officeDocument/2006/relationships/slide" Target="/ppt/slides/slide6.xml" Id="R91a7c6b5d6ef4e85" /><Relationship Type="http://schemas.openxmlformats.org/officeDocument/2006/relationships/slide" Target="/ppt/slides/slide7.xml" Id="R53b8064a703e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b2b8629a5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815ee7904cbc" /><Relationship Type="http://schemas.openxmlformats.org/officeDocument/2006/relationships/theme" Target="/ppt/slideMasters/theme/theme1.xml" Id="R49e9e8c492f8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0815ee790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864ff26d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deef27ee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78bd6c06c45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5f19cf9b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3ee3d8cf4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7b492105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d31ff8d6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