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fb224efef743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ccc85ac1634a84"/>
  </p:sldMasterIdLst>
  <p:sldIdLst>
    <p:sldId xmlns:r="http://schemas.openxmlformats.org/officeDocument/2006/relationships" id="256" r:id="Rbe3b406e57d849b0"/>
    <p:sldId xmlns:r="http://schemas.openxmlformats.org/officeDocument/2006/relationships" id="257" r:id="R9bbca7bba5244cfa"/>
    <p:sldId xmlns:r="http://schemas.openxmlformats.org/officeDocument/2006/relationships" id="258" r:id="R0d68dfd4925c4887"/>
    <p:sldId xmlns:r="http://schemas.openxmlformats.org/officeDocument/2006/relationships" id="259" r:id="R44e6c6fad9054518"/>
    <p:sldId xmlns:r="http://schemas.openxmlformats.org/officeDocument/2006/relationships" id="260" r:id="Rff566561f28d431a"/>
    <p:sldId xmlns:r="http://schemas.openxmlformats.org/officeDocument/2006/relationships" id="261" r:id="Ra3fa548348864986"/>
    <p:sldId xmlns:r="http://schemas.openxmlformats.org/officeDocument/2006/relationships" id="262" r:id="R585941a03dfa46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cc85ac1634a84" /><Relationship Type="http://schemas.openxmlformats.org/officeDocument/2006/relationships/slide" Target="/ppt/slides/slide1.xml" Id="Rbe3b406e57d849b0" /><Relationship Type="http://schemas.openxmlformats.org/officeDocument/2006/relationships/slide" Target="/ppt/slides/slide2.xml" Id="R9bbca7bba5244cfa" /><Relationship Type="http://schemas.openxmlformats.org/officeDocument/2006/relationships/slide" Target="/ppt/slides/slide3.xml" Id="R0d68dfd4925c4887" /><Relationship Type="http://schemas.openxmlformats.org/officeDocument/2006/relationships/slide" Target="/ppt/slides/slide4.xml" Id="R44e6c6fad9054518" /><Relationship Type="http://schemas.openxmlformats.org/officeDocument/2006/relationships/slide" Target="/ppt/slides/slide5.xml" Id="Rff566561f28d431a" /><Relationship Type="http://schemas.openxmlformats.org/officeDocument/2006/relationships/slide" Target="/ppt/slides/slide6.xml" Id="Ra3fa548348864986" /><Relationship Type="http://schemas.openxmlformats.org/officeDocument/2006/relationships/slide" Target="/ppt/slides/slide7.xml" Id="R585941a03dfa46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ee5f4713fd49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5c68b077741ed" /><Relationship Type="http://schemas.openxmlformats.org/officeDocument/2006/relationships/theme" Target="/ppt/slideMasters/theme/theme1.xml" Id="Rd4dddd5fdf0149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d5c68b077741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0ef8a962241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765ef3e704e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141c42d194a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30acf33cd4c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5063703d040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b112eb9a548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44fab634b46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IMTAS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IMTAS PROSJEKT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312 347 658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16 006 322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11 229 837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55 055 616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139 050 917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IMTAS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Verkstedløypa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43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post@imtas.no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www.imtas.no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987 309 113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