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fefe4812f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29d87c3324ed4"/>
  </p:sldMasterIdLst>
  <p:sldIdLst>
    <p:sldId xmlns:r="http://schemas.openxmlformats.org/officeDocument/2006/relationships" id="256" r:id="Rc4a82478e7254099"/>
    <p:sldId xmlns:r="http://schemas.openxmlformats.org/officeDocument/2006/relationships" id="257" r:id="Re8007774638d4410"/>
    <p:sldId xmlns:r="http://schemas.openxmlformats.org/officeDocument/2006/relationships" id="258" r:id="Raebcaeec848e4981"/>
    <p:sldId xmlns:r="http://schemas.openxmlformats.org/officeDocument/2006/relationships" id="259" r:id="R05dff78bf2fa43ec"/>
    <p:sldId xmlns:r="http://schemas.openxmlformats.org/officeDocument/2006/relationships" id="260" r:id="R760d0adb86b542b9"/>
    <p:sldId xmlns:r="http://schemas.openxmlformats.org/officeDocument/2006/relationships" id="261" r:id="Rcd369bea2d1b45e6"/>
    <p:sldId xmlns:r="http://schemas.openxmlformats.org/officeDocument/2006/relationships" id="262" r:id="R348b42144a21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29d87c3324ed4" /><Relationship Type="http://schemas.openxmlformats.org/officeDocument/2006/relationships/slide" Target="/ppt/slides/slide1.xml" Id="Rc4a82478e7254099" /><Relationship Type="http://schemas.openxmlformats.org/officeDocument/2006/relationships/slide" Target="/ppt/slides/slide2.xml" Id="Re8007774638d4410" /><Relationship Type="http://schemas.openxmlformats.org/officeDocument/2006/relationships/slide" Target="/ppt/slides/slide3.xml" Id="Raebcaeec848e4981" /><Relationship Type="http://schemas.openxmlformats.org/officeDocument/2006/relationships/slide" Target="/ppt/slides/slide4.xml" Id="R05dff78bf2fa43ec" /><Relationship Type="http://schemas.openxmlformats.org/officeDocument/2006/relationships/slide" Target="/ppt/slides/slide5.xml" Id="R760d0adb86b542b9" /><Relationship Type="http://schemas.openxmlformats.org/officeDocument/2006/relationships/slide" Target="/ppt/slides/slide6.xml" Id="Rcd369bea2d1b45e6" /><Relationship Type="http://schemas.openxmlformats.org/officeDocument/2006/relationships/slide" Target="/ppt/slides/slide7.xml" Id="R348b42144a21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b9704ed69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239ab9684e3f" /><Relationship Type="http://schemas.openxmlformats.org/officeDocument/2006/relationships/theme" Target="/ppt/slideMasters/theme/theme1.xml" Id="R1228ea17592e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d239ab968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4ecfbf51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da6d4beb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fbc92364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e1f0a8e9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5ff5b240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0e755c8c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a41db482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STEIRO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STEIRO 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STIAN STEIRO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Storhøggveien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987 192 585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