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b68adb98c544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34265d81564950"/>
  </p:sldMasterIdLst>
  <p:sldIdLst>
    <p:sldId xmlns:r="http://schemas.openxmlformats.org/officeDocument/2006/relationships" id="256" r:id="R8140f0e7119140b2"/>
    <p:sldId xmlns:r="http://schemas.openxmlformats.org/officeDocument/2006/relationships" id="257" r:id="R22217ee59baf4e60"/>
    <p:sldId xmlns:r="http://schemas.openxmlformats.org/officeDocument/2006/relationships" id="258" r:id="Ra21b21acc09a4af9"/>
    <p:sldId xmlns:r="http://schemas.openxmlformats.org/officeDocument/2006/relationships" id="259" r:id="Re12b8b5e88f94e16"/>
    <p:sldId xmlns:r="http://schemas.openxmlformats.org/officeDocument/2006/relationships" id="260" r:id="Rf5c726379bd84ce7"/>
    <p:sldId xmlns:r="http://schemas.openxmlformats.org/officeDocument/2006/relationships" id="261" r:id="R6943bcf36fef47ab"/>
    <p:sldId xmlns:r="http://schemas.openxmlformats.org/officeDocument/2006/relationships" id="262" r:id="R8e762bb07edb43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34265d81564950" /><Relationship Type="http://schemas.openxmlformats.org/officeDocument/2006/relationships/slide" Target="/ppt/slides/slide1.xml" Id="R8140f0e7119140b2" /><Relationship Type="http://schemas.openxmlformats.org/officeDocument/2006/relationships/slide" Target="/ppt/slides/slide2.xml" Id="R22217ee59baf4e60" /><Relationship Type="http://schemas.openxmlformats.org/officeDocument/2006/relationships/slide" Target="/ppt/slides/slide3.xml" Id="Ra21b21acc09a4af9" /><Relationship Type="http://schemas.openxmlformats.org/officeDocument/2006/relationships/slide" Target="/ppt/slides/slide4.xml" Id="Re12b8b5e88f94e16" /><Relationship Type="http://schemas.openxmlformats.org/officeDocument/2006/relationships/slide" Target="/ppt/slides/slide5.xml" Id="Rf5c726379bd84ce7" /><Relationship Type="http://schemas.openxmlformats.org/officeDocument/2006/relationships/slide" Target="/ppt/slides/slide6.xml" Id="R6943bcf36fef47ab" /><Relationship Type="http://schemas.openxmlformats.org/officeDocument/2006/relationships/slide" Target="/ppt/slides/slide7.xml" Id="R8e762bb07edb43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696d77b5a14c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a4f6e50f74964" /><Relationship Type="http://schemas.openxmlformats.org/officeDocument/2006/relationships/theme" Target="/ppt/slideMasters/theme/theme1.xml" Id="Rdb00d7db82794e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2a4f6e50f749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772f39c7d41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51faace8148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f0f25b1fd4d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a873267c040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b9c5fdb5f4a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90b6a0f204b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172ad3d6b48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RADIO E6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E6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RADIO E6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E6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E6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E6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E6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 OG OPDALINGEN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E6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 Krokanns veg 15A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42 40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radioe6@opp.no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www.opp.no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987 124 849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E6 AS</a:t>
            </a:r>
          </a:p>
        </p:txBody>
      </p:sp>
    </p:spTree>
  </p:cSld>
  <p:clrMapOvr>
    <a:masterClrMapping xmlns:a="http://schemas.openxmlformats.org/drawingml/2006/main"/>
  </p:clrMapOvr>
</p:sld>
</file>