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86b8d8987847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ce8fdb93a14225"/>
  </p:sldMasterIdLst>
  <p:sldIdLst>
    <p:sldId xmlns:r="http://schemas.openxmlformats.org/officeDocument/2006/relationships" id="256" r:id="Re754ae863e814a24"/>
    <p:sldId xmlns:r="http://schemas.openxmlformats.org/officeDocument/2006/relationships" id="257" r:id="Rf1c2641972c7435e"/>
    <p:sldId xmlns:r="http://schemas.openxmlformats.org/officeDocument/2006/relationships" id="258" r:id="R186b922676d84171"/>
    <p:sldId xmlns:r="http://schemas.openxmlformats.org/officeDocument/2006/relationships" id="259" r:id="R95539227dcc84d92"/>
    <p:sldId xmlns:r="http://schemas.openxmlformats.org/officeDocument/2006/relationships" id="260" r:id="Rc74ee490046b4c94"/>
    <p:sldId xmlns:r="http://schemas.openxmlformats.org/officeDocument/2006/relationships" id="261" r:id="R00a67a38d985497f"/>
    <p:sldId xmlns:r="http://schemas.openxmlformats.org/officeDocument/2006/relationships" id="262" r:id="R8312d0cb674b4c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e8fdb93a14225" /><Relationship Type="http://schemas.openxmlformats.org/officeDocument/2006/relationships/slide" Target="/ppt/slides/slide1.xml" Id="Re754ae863e814a24" /><Relationship Type="http://schemas.openxmlformats.org/officeDocument/2006/relationships/slide" Target="/ppt/slides/slide2.xml" Id="Rf1c2641972c7435e" /><Relationship Type="http://schemas.openxmlformats.org/officeDocument/2006/relationships/slide" Target="/ppt/slides/slide3.xml" Id="R186b922676d84171" /><Relationship Type="http://schemas.openxmlformats.org/officeDocument/2006/relationships/slide" Target="/ppt/slides/slide4.xml" Id="R95539227dcc84d92" /><Relationship Type="http://schemas.openxmlformats.org/officeDocument/2006/relationships/slide" Target="/ppt/slides/slide5.xml" Id="Rc74ee490046b4c94" /><Relationship Type="http://schemas.openxmlformats.org/officeDocument/2006/relationships/slide" Target="/ppt/slides/slide6.xml" Id="R00a67a38d985497f" /><Relationship Type="http://schemas.openxmlformats.org/officeDocument/2006/relationships/slide" Target="/ppt/slides/slide7.xml" Id="R8312d0cb674b4c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a2706008e41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76c84828e4524" /><Relationship Type="http://schemas.openxmlformats.org/officeDocument/2006/relationships/theme" Target="/ppt/slideMasters/theme/theme1.xml" Id="R5dccbec261de4c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d76c84828e45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7242657c145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4bacfdaf547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9c86c394741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2fdebd3e740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d8c644315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c87d6354e4d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8c325f00146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CEAS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CEAS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SONBERG CLAUS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987 053 097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