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dda8b2167b45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5e22628e3b4cc6"/>
  </p:sldMasterIdLst>
  <p:sldIdLst>
    <p:sldId xmlns:r="http://schemas.openxmlformats.org/officeDocument/2006/relationships" id="256" r:id="R5027bd6944be40a1"/>
    <p:sldId xmlns:r="http://schemas.openxmlformats.org/officeDocument/2006/relationships" id="257" r:id="R9722e74aeb8f42a9"/>
    <p:sldId xmlns:r="http://schemas.openxmlformats.org/officeDocument/2006/relationships" id="258" r:id="R4d0e769cdcbd4f3d"/>
    <p:sldId xmlns:r="http://schemas.openxmlformats.org/officeDocument/2006/relationships" id="259" r:id="R60076c6225814f5a"/>
    <p:sldId xmlns:r="http://schemas.openxmlformats.org/officeDocument/2006/relationships" id="260" r:id="Rcdf0566824014e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e22628e3b4cc6" /><Relationship Type="http://schemas.openxmlformats.org/officeDocument/2006/relationships/slide" Target="/ppt/slides/slide1.xml" Id="R5027bd6944be40a1" /><Relationship Type="http://schemas.openxmlformats.org/officeDocument/2006/relationships/slide" Target="/ppt/slides/slide2.xml" Id="R9722e74aeb8f42a9" /><Relationship Type="http://schemas.openxmlformats.org/officeDocument/2006/relationships/slide" Target="/ppt/slides/slide3.xml" Id="R4d0e769cdcbd4f3d" /><Relationship Type="http://schemas.openxmlformats.org/officeDocument/2006/relationships/slide" Target="/ppt/slides/slide4.xml" Id="R60076c6225814f5a" /><Relationship Type="http://schemas.openxmlformats.org/officeDocument/2006/relationships/slide" Target="/ppt/slides/slide5.xml" Id="Rcdf0566824014e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cec7a55c54b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77c0effcc4ebe" /><Relationship Type="http://schemas.openxmlformats.org/officeDocument/2006/relationships/theme" Target="/ppt/slideMasters/theme/theme1.xml" Id="R37bfc81b2bf446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377c0effcc4e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1121466784e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3fb4aff3f46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5d4cfd3ca4d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06f7c35334e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5e4e552944f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VEGGLI FJELLSTUE EIENDOM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VEGGLI FJELLSTUE EIENDOM DA ble etablert [år] og holder til i Veggli.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veggli.fjellstue@gmail.com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987 052 872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FJELLSTUE EIENDOM DA</a:t>
            </a:r>
          </a:p>
        </p:txBody>
      </p:sp>
    </p:spTree>
  </p:cSld>
  <p:clrMapOvr>
    <a:masterClrMapping xmlns:a="http://schemas.openxmlformats.org/drawingml/2006/main"/>
  </p:clrMapOvr>
</p:sld>
</file>