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4f314a486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8094e72204fa2"/>
  </p:sldMasterIdLst>
  <p:sldIdLst>
    <p:sldId xmlns:r="http://schemas.openxmlformats.org/officeDocument/2006/relationships" id="256" r:id="Rfb8645a45ef7430c"/>
    <p:sldId xmlns:r="http://schemas.openxmlformats.org/officeDocument/2006/relationships" id="257" r:id="Rff4e91e189d7492a"/>
    <p:sldId xmlns:r="http://schemas.openxmlformats.org/officeDocument/2006/relationships" id="258" r:id="R130fef119fa9475d"/>
    <p:sldId xmlns:r="http://schemas.openxmlformats.org/officeDocument/2006/relationships" id="259" r:id="R7fe7fc337e1c4db4"/>
    <p:sldId xmlns:r="http://schemas.openxmlformats.org/officeDocument/2006/relationships" id="260" r:id="R1c07de085153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8094e72204fa2" /><Relationship Type="http://schemas.openxmlformats.org/officeDocument/2006/relationships/slide" Target="/ppt/slides/slide1.xml" Id="Rfb8645a45ef7430c" /><Relationship Type="http://schemas.openxmlformats.org/officeDocument/2006/relationships/slide" Target="/ppt/slides/slide2.xml" Id="Rff4e91e189d7492a" /><Relationship Type="http://schemas.openxmlformats.org/officeDocument/2006/relationships/slide" Target="/ppt/slides/slide3.xml" Id="R130fef119fa9475d" /><Relationship Type="http://schemas.openxmlformats.org/officeDocument/2006/relationships/slide" Target="/ppt/slides/slide4.xml" Id="R7fe7fc337e1c4db4" /><Relationship Type="http://schemas.openxmlformats.org/officeDocument/2006/relationships/slide" Target="/ppt/slides/slide5.xml" Id="R1c07de085153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3f743b917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16fcfb1d49cc" /><Relationship Type="http://schemas.openxmlformats.org/officeDocument/2006/relationships/theme" Target="/ppt/slideMasters/theme/theme1.xml" Id="Rc550f0d1e18d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716fcfb1d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94cb3fb67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efe1d81e6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74bc2d96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092419eda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e322b11a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