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bc5d501c734f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4e207cc4804396"/>
  </p:sldMasterIdLst>
  <p:sldIdLst>
    <p:sldId xmlns:r="http://schemas.openxmlformats.org/officeDocument/2006/relationships" id="256" r:id="R65f2266888fe4e0a"/>
    <p:sldId xmlns:r="http://schemas.openxmlformats.org/officeDocument/2006/relationships" id="257" r:id="R388cf78040ec494a"/>
    <p:sldId xmlns:r="http://schemas.openxmlformats.org/officeDocument/2006/relationships" id="258" r:id="R4f9274cca04a4c9c"/>
    <p:sldId xmlns:r="http://schemas.openxmlformats.org/officeDocument/2006/relationships" id="259" r:id="R814758f1e0314d3f"/>
    <p:sldId xmlns:r="http://schemas.openxmlformats.org/officeDocument/2006/relationships" id="260" r:id="R1c73d5bc664140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e207cc4804396" /><Relationship Type="http://schemas.openxmlformats.org/officeDocument/2006/relationships/slide" Target="/ppt/slides/slide1.xml" Id="R65f2266888fe4e0a" /><Relationship Type="http://schemas.openxmlformats.org/officeDocument/2006/relationships/slide" Target="/ppt/slides/slide2.xml" Id="R388cf78040ec494a" /><Relationship Type="http://schemas.openxmlformats.org/officeDocument/2006/relationships/slide" Target="/ppt/slides/slide3.xml" Id="R4f9274cca04a4c9c" /><Relationship Type="http://schemas.openxmlformats.org/officeDocument/2006/relationships/slide" Target="/ppt/slides/slide4.xml" Id="R814758f1e0314d3f" /><Relationship Type="http://schemas.openxmlformats.org/officeDocument/2006/relationships/slide" Target="/ppt/slides/slide5.xml" Id="R1c73d5bc664140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7f56c83df45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b4c491d39412e" /><Relationship Type="http://schemas.openxmlformats.org/officeDocument/2006/relationships/theme" Target="/ppt/slideMasters/theme/theme1.xml" Id="Rbee36856721249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3b4c491d3941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63e03ae6247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0feccaa8446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fbbce675448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82e86d20643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181d06b2f49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HYTTE, BÅT &amp;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HYTTE, BÅT &amp;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987 047 739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HYTTE, BÅT &amp; FRITID AS</a:t>
            </a:r>
          </a:p>
        </p:txBody>
      </p:sp>
    </p:spTree>
  </p:cSld>
  <p:clrMapOvr>
    <a:masterClrMapping xmlns:a="http://schemas.openxmlformats.org/drawingml/2006/main"/>
  </p:clrMapOvr>
</p:sld>
</file>