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c00f3d974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fbaf2285d74c28"/>
  </p:sldMasterIdLst>
  <p:sldIdLst>
    <p:sldId xmlns:r="http://schemas.openxmlformats.org/officeDocument/2006/relationships" id="256" r:id="Rffd7663759e74bc5"/>
    <p:sldId xmlns:r="http://schemas.openxmlformats.org/officeDocument/2006/relationships" id="257" r:id="Rf9fd6cb33f1e4c97"/>
    <p:sldId xmlns:r="http://schemas.openxmlformats.org/officeDocument/2006/relationships" id="258" r:id="Rfd610149d13f43c4"/>
    <p:sldId xmlns:r="http://schemas.openxmlformats.org/officeDocument/2006/relationships" id="259" r:id="Rfb401329f7184320"/>
    <p:sldId xmlns:r="http://schemas.openxmlformats.org/officeDocument/2006/relationships" id="260" r:id="R526f289d8bfb4d0a"/>
    <p:sldId xmlns:r="http://schemas.openxmlformats.org/officeDocument/2006/relationships" id="261" r:id="R2cf7108392014b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baf2285d74c28" /><Relationship Type="http://schemas.openxmlformats.org/officeDocument/2006/relationships/slide" Target="/ppt/slides/slide1.xml" Id="Rffd7663759e74bc5" /><Relationship Type="http://schemas.openxmlformats.org/officeDocument/2006/relationships/slide" Target="/ppt/slides/slide2.xml" Id="Rf9fd6cb33f1e4c97" /><Relationship Type="http://schemas.openxmlformats.org/officeDocument/2006/relationships/slide" Target="/ppt/slides/slide3.xml" Id="Rfd610149d13f43c4" /><Relationship Type="http://schemas.openxmlformats.org/officeDocument/2006/relationships/slide" Target="/ppt/slides/slide4.xml" Id="Rfb401329f7184320" /><Relationship Type="http://schemas.openxmlformats.org/officeDocument/2006/relationships/slide" Target="/ppt/slides/slide5.xml" Id="R526f289d8bfb4d0a" /><Relationship Type="http://schemas.openxmlformats.org/officeDocument/2006/relationships/slide" Target="/ppt/slides/slide6.xml" Id="R2cf7108392014b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c0b080b71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90920aa0949d9" /><Relationship Type="http://schemas.openxmlformats.org/officeDocument/2006/relationships/theme" Target="/ppt/slideMasters/theme/theme1.xml" Id="R4debec6c0646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90920aa09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9b4886263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4450de1de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359515af5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61c251631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b42e37cff44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3d46397b7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STEINAR HØYVIK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HØYVIK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418 053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847 577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972 577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STEINAR HØYVIK TRANSPORT AS</a:t>
            </a:r>
          </a:p>
        </p:txBody>
      </p:sp>
    </p:spTree>
  </p:cSld>
  <p:clrMapOvr>
    <a:masterClrMapping xmlns:a="http://schemas.openxmlformats.org/drawingml/2006/main"/>
  </p:clrMapOvr>
</p:sld>
</file>