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1fc5206bc048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f9bb2e24c448b1"/>
  </p:sldMasterIdLst>
  <p:sldIdLst>
    <p:sldId xmlns:r="http://schemas.openxmlformats.org/officeDocument/2006/relationships" id="256" r:id="Raace42f1c4d64ca3"/>
    <p:sldId xmlns:r="http://schemas.openxmlformats.org/officeDocument/2006/relationships" id="257" r:id="Ra2abbff3080e48d3"/>
    <p:sldId xmlns:r="http://schemas.openxmlformats.org/officeDocument/2006/relationships" id="258" r:id="R6e68c95c9d854e18"/>
    <p:sldId xmlns:r="http://schemas.openxmlformats.org/officeDocument/2006/relationships" id="259" r:id="R210c2091fe2341d2"/>
    <p:sldId xmlns:r="http://schemas.openxmlformats.org/officeDocument/2006/relationships" id="260" r:id="Rfa530bbcda6f4f35"/>
    <p:sldId xmlns:r="http://schemas.openxmlformats.org/officeDocument/2006/relationships" id="261" r:id="R692165d5d6014024"/>
    <p:sldId xmlns:r="http://schemas.openxmlformats.org/officeDocument/2006/relationships" id="262" r:id="Ra08ef4fcab7a41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9bb2e24c448b1" /><Relationship Type="http://schemas.openxmlformats.org/officeDocument/2006/relationships/slide" Target="/ppt/slides/slide1.xml" Id="Raace42f1c4d64ca3" /><Relationship Type="http://schemas.openxmlformats.org/officeDocument/2006/relationships/slide" Target="/ppt/slides/slide2.xml" Id="Ra2abbff3080e48d3" /><Relationship Type="http://schemas.openxmlformats.org/officeDocument/2006/relationships/slide" Target="/ppt/slides/slide3.xml" Id="R6e68c95c9d854e18" /><Relationship Type="http://schemas.openxmlformats.org/officeDocument/2006/relationships/slide" Target="/ppt/slides/slide4.xml" Id="R210c2091fe2341d2" /><Relationship Type="http://schemas.openxmlformats.org/officeDocument/2006/relationships/slide" Target="/ppt/slides/slide5.xml" Id="Rfa530bbcda6f4f35" /><Relationship Type="http://schemas.openxmlformats.org/officeDocument/2006/relationships/slide" Target="/ppt/slides/slide6.xml" Id="R692165d5d6014024" /><Relationship Type="http://schemas.openxmlformats.org/officeDocument/2006/relationships/slide" Target="/ppt/slides/slide7.xml" Id="Ra08ef4fcab7a41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288a8bee0445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7358c4b764d5e" /><Relationship Type="http://schemas.openxmlformats.org/officeDocument/2006/relationships/theme" Target="/ppt/slideMasters/theme/theme1.xml" Id="R89aca0a0335f4d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37358c4b764d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c2c7b005b47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0f3b20b994a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c6aba511f4d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4df2aebdb42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e370b613d4b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f03f5bd5c42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fb259d93c45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BENEDICTE GUNDERSEN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BENEDICTE GUNDERSEN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BENEDICTE GUNDERSEN AS ble etablert [år] og holder til i Gressvik.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BENEDICTE GUNDERSEN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BENEDICTE GUNDERSEN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BENEDICTE GUNDERSEN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20 042 353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882 018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537 748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8 391 584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17 227 551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BENEDICTE GUNDERSEN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GUNDERSEN L BENEDICTE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BENEDICTE GUNDERSEN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Hurrødstien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1621 Gressvik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33 93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bamseby.barnehage.no/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987 014 741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BENEDICTE GUNDERSEN AS</a:t>
            </a:r>
          </a:p>
        </p:txBody>
      </p:sp>
    </p:spTree>
  </p:cSld>
  <p:clrMapOvr>
    <a:masterClrMapping xmlns:a="http://schemas.openxmlformats.org/drawingml/2006/main"/>
  </p:clrMapOvr>
</p:sld>
</file>