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b2f862811849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cc1df4e7844645"/>
  </p:sldMasterIdLst>
  <p:sldIdLst>
    <p:sldId xmlns:r="http://schemas.openxmlformats.org/officeDocument/2006/relationships" id="256" r:id="R193c5608fba74828"/>
    <p:sldId xmlns:r="http://schemas.openxmlformats.org/officeDocument/2006/relationships" id="257" r:id="R58afffb3e2534f2d"/>
    <p:sldId xmlns:r="http://schemas.openxmlformats.org/officeDocument/2006/relationships" id="258" r:id="Rfca2a514f258472f"/>
    <p:sldId xmlns:r="http://schemas.openxmlformats.org/officeDocument/2006/relationships" id="259" r:id="Rfbdbb6dc95704538"/>
    <p:sldId xmlns:r="http://schemas.openxmlformats.org/officeDocument/2006/relationships" id="260" r:id="R781cc2b70ba24138"/>
    <p:sldId xmlns:r="http://schemas.openxmlformats.org/officeDocument/2006/relationships" id="261" r:id="R86c902345ced4a15"/>
    <p:sldId xmlns:r="http://schemas.openxmlformats.org/officeDocument/2006/relationships" id="262" r:id="R0d301c035d704b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c1df4e7844645" /><Relationship Type="http://schemas.openxmlformats.org/officeDocument/2006/relationships/slide" Target="/ppt/slides/slide1.xml" Id="R193c5608fba74828" /><Relationship Type="http://schemas.openxmlformats.org/officeDocument/2006/relationships/slide" Target="/ppt/slides/slide2.xml" Id="R58afffb3e2534f2d" /><Relationship Type="http://schemas.openxmlformats.org/officeDocument/2006/relationships/slide" Target="/ppt/slides/slide3.xml" Id="Rfca2a514f258472f" /><Relationship Type="http://schemas.openxmlformats.org/officeDocument/2006/relationships/slide" Target="/ppt/slides/slide4.xml" Id="Rfbdbb6dc95704538" /><Relationship Type="http://schemas.openxmlformats.org/officeDocument/2006/relationships/slide" Target="/ppt/slides/slide5.xml" Id="R781cc2b70ba24138" /><Relationship Type="http://schemas.openxmlformats.org/officeDocument/2006/relationships/slide" Target="/ppt/slides/slide6.xml" Id="R86c902345ced4a15" /><Relationship Type="http://schemas.openxmlformats.org/officeDocument/2006/relationships/slide" Target="/ppt/slides/slide7.xml" Id="R0d301c035d704b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18dbe01ae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4b964f9bc429f" /><Relationship Type="http://schemas.openxmlformats.org/officeDocument/2006/relationships/theme" Target="/ppt/slideMasters/theme/theme1.xml" Id="R1f3a4e65f92748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4b964f9bc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b19e219e0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7079ca149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7cbef6cba49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8a1102691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7339eb0d2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dad5002de44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e71e664394d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HSI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