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cc7b1a0b3841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6ebdfa40b4857"/>
  </p:sldMasterIdLst>
  <p:sldIdLst>
    <p:sldId xmlns:r="http://schemas.openxmlformats.org/officeDocument/2006/relationships" id="256" r:id="Rbd329b7042f14008"/>
    <p:sldId xmlns:r="http://schemas.openxmlformats.org/officeDocument/2006/relationships" id="257" r:id="R0d3e24f2c42042f2"/>
    <p:sldId xmlns:r="http://schemas.openxmlformats.org/officeDocument/2006/relationships" id="258" r:id="R54ae9ff0faf740a5"/>
    <p:sldId xmlns:r="http://schemas.openxmlformats.org/officeDocument/2006/relationships" id="259" r:id="R9db49b633e5144ad"/>
    <p:sldId xmlns:r="http://schemas.openxmlformats.org/officeDocument/2006/relationships" id="260" r:id="R8eeb4d315fc94ecb"/>
    <p:sldId xmlns:r="http://schemas.openxmlformats.org/officeDocument/2006/relationships" id="261" r:id="R30f03624077b4ec6"/>
    <p:sldId xmlns:r="http://schemas.openxmlformats.org/officeDocument/2006/relationships" id="262" r:id="R01ec2b5fe399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6ebdfa40b4857" /><Relationship Type="http://schemas.openxmlformats.org/officeDocument/2006/relationships/slide" Target="/ppt/slides/slide1.xml" Id="Rbd329b7042f14008" /><Relationship Type="http://schemas.openxmlformats.org/officeDocument/2006/relationships/slide" Target="/ppt/slides/slide2.xml" Id="R0d3e24f2c42042f2" /><Relationship Type="http://schemas.openxmlformats.org/officeDocument/2006/relationships/slide" Target="/ppt/slides/slide3.xml" Id="R54ae9ff0faf740a5" /><Relationship Type="http://schemas.openxmlformats.org/officeDocument/2006/relationships/slide" Target="/ppt/slides/slide4.xml" Id="R9db49b633e5144ad" /><Relationship Type="http://schemas.openxmlformats.org/officeDocument/2006/relationships/slide" Target="/ppt/slides/slide5.xml" Id="R8eeb4d315fc94ecb" /><Relationship Type="http://schemas.openxmlformats.org/officeDocument/2006/relationships/slide" Target="/ppt/slides/slide6.xml" Id="R30f03624077b4ec6" /><Relationship Type="http://schemas.openxmlformats.org/officeDocument/2006/relationships/slide" Target="/ppt/slides/slide7.xml" Id="R01ec2b5fe399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38dea57254c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224fbedd04e0e" /><Relationship Type="http://schemas.openxmlformats.org/officeDocument/2006/relationships/theme" Target="/ppt/slideMasters/theme/theme1.xml" Id="R98159cacfedf4b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224fbedd0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d934e39644b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e0343becf42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86e5b1d36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5479c869949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da6d304174a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957a0ac674a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ce44beadc4b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NOAG AS ble etablert [år] og holder til i Snåsa.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6 789 528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388 341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3 374 079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8 450 522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IVAR SANDNES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ENGUM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Skartnesvegen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7760 Snåsa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986 986 359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