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040989a74d4d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8442e7f6c4df5"/>
  </p:sldMasterIdLst>
  <p:sldIdLst>
    <p:sldId xmlns:r="http://schemas.openxmlformats.org/officeDocument/2006/relationships" id="256" r:id="R3d444c6623bc46be"/>
    <p:sldId xmlns:r="http://schemas.openxmlformats.org/officeDocument/2006/relationships" id="257" r:id="R0e418f3d8f7b43f1"/>
    <p:sldId xmlns:r="http://schemas.openxmlformats.org/officeDocument/2006/relationships" id="258" r:id="Rdb77f836d87746b5"/>
    <p:sldId xmlns:r="http://schemas.openxmlformats.org/officeDocument/2006/relationships" id="259" r:id="R206501a15ac54313"/>
    <p:sldId xmlns:r="http://schemas.openxmlformats.org/officeDocument/2006/relationships" id="260" r:id="Rf9ce266c807b48b5"/>
    <p:sldId xmlns:r="http://schemas.openxmlformats.org/officeDocument/2006/relationships" id="261" r:id="R992a913522504bb9"/>
    <p:sldId xmlns:r="http://schemas.openxmlformats.org/officeDocument/2006/relationships" id="262" r:id="Re92bd7fba58e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8442e7f6c4df5" /><Relationship Type="http://schemas.openxmlformats.org/officeDocument/2006/relationships/slide" Target="/ppt/slides/slide1.xml" Id="R3d444c6623bc46be" /><Relationship Type="http://schemas.openxmlformats.org/officeDocument/2006/relationships/slide" Target="/ppt/slides/slide2.xml" Id="R0e418f3d8f7b43f1" /><Relationship Type="http://schemas.openxmlformats.org/officeDocument/2006/relationships/slide" Target="/ppt/slides/slide3.xml" Id="Rdb77f836d87746b5" /><Relationship Type="http://schemas.openxmlformats.org/officeDocument/2006/relationships/slide" Target="/ppt/slides/slide4.xml" Id="R206501a15ac54313" /><Relationship Type="http://schemas.openxmlformats.org/officeDocument/2006/relationships/slide" Target="/ppt/slides/slide5.xml" Id="Rf9ce266c807b48b5" /><Relationship Type="http://schemas.openxmlformats.org/officeDocument/2006/relationships/slide" Target="/ppt/slides/slide6.xml" Id="R992a913522504bb9" /><Relationship Type="http://schemas.openxmlformats.org/officeDocument/2006/relationships/slide" Target="/ppt/slides/slide7.xml" Id="Re92bd7fba58e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7a024af5e4f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67b282af44d0a" /><Relationship Type="http://schemas.openxmlformats.org/officeDocument/2006/relationships/theme" Target="/ppt/slideMasters/theme/theme1.xml" Id="R0c8e905fcae44c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67b282af4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263022f5940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00dd13e6e40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05412ba1247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6c9ffed93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2140594b3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8d91ef4f047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e5014cffc4c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TOR DAG GULBRANDSEN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TOR DAG GULBRANDSEN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316 688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 HELLEVANG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6815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986 978 372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