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72ff3f6ac54b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13f342333246c1"/>
  </p:sldMasterIdLst>
  <p:sldIdLst>
    <p:sldId xmlns:r="http://schemas.openxmlformats.org/officeDocument/2006/relationships" id="256" r:id="R845ad66e13d0469e"/>
    <p:sldId xmlns:r="http://schemas.openxmlformats.org/officeDocument/2006/relationships" id="257" r:id="R2146c26035ba47ca"/>
    <p:sldId xmlns:r="http://schemas.openxmlformats.org/officeDocument/2006/relationships" id="258" r:id="R55deeb16e94046cb"/>
    <p:sldId xmlns:r="http://schemas.openxmlformats.org/officeDocument/2006/relationships" id="259" r:id="R63391e8a69e943e1"/>
    <p:sldId xmlns:r="http://schemas.openxmlformats.org/officeDocument/2006/relationships" id="260" r:id="R1b16dd041e5549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13f342333246c1" /><Relationship Type="http://schemas.openxmlformats.org/officeDocument/2006/relationships/slide" Target="/ppt/slides/slide1.xml" Id="R845ad66e13d0469e" /><Relationship Type="http://schemas.openxmlformats.org/officeDocument/2006/relationships/slide" Target="/ppt/slides/slide2.xml" Id="R2146c26035ba47ca" /><Relationship Type="http://schemas.openxmlformats.org/officeDocument/2006/relationships/slide" Target="/ppt/slides/slide3.xml" Id="R55deeb16e94046cb" /><Relationship Type="http://schemas.openxmlformats.org/officeDocument/2006/relationships/slide" Target="/ppt/slides/slide4.xml" Id="R63391e8a69e943e1" /><Relationship Type="http://schemas.openxmlformats.org/officeDocument/2006/relationships/slide" Target="/ppt/slides/slide5.xml" Id="R1b16dd041e5549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0e10ff827747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4a59df2e744e4" /><Relationship Type="http://schemas.openxmlformats.org/officeDocument/2006/relationships/theme" Target="/ppt/slideMasters/theme/theme1.xml" Id="R05c4a5f8800941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94a59df2e744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f7d79225246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0a26aa47841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55804a45348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371a1a50846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12e96eae746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SCANDLIFE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SCANDLIFE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986 962 239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