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7245ba72e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11816e03f4c5d"/>
  </p:sldMasterIdLst>
  <p:sldIdLst>
    <p:sldId xmlns:r="http://schemas.openxmlformats.org/officeDocument/2006/relationships" id="256" r:id="R46494879d1fa4231"/>
    <p:sldId xmlns:r="http://schemas.openxmlformats.org/officeDocument/2006/relationships" id="257" r:id="Rb479c157c89e4b16"/>
    <p:sldId xmlns:r="http://schemas.openxmlformats.org/officeDocument/2006/relationships" id="258" r:id="Rb1f947c155b24c81"/>
    <p:sldId xmlns:r="http://schemas.openxmlformats.org/officeDocument/2006/relationships" id="259" r:id="R7e491c8a50444a86"/>
    <p:sldId xmlns:r="http://schemas.openxmlformats.org/officeDocument/2006/relationships" id="260" r:id="R76a43edb00f1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11816e03f4c5d" /><Relationship Type="http://schemas.openxmlformats.org/officeDocument/2006/relationships/slide" Target="/ppt/slides/slide1.xml" Id="R46494879d1fa4231" /><Relationship Type="http://schemas.openxmlformats.org/officeDocument/2006/relationships/slide" Target="/ppt/slides/slide2.xml" Id="Rb479c157c89e4b16" /><Relationship Type="http://schemas.openxmlformats.org/officeDocument/2006/relationships/slide" Target="/ppt/slides/slide3.xml" Id="Rb1f947c155b24c81" /><Relationship Type="http://schemas.openxmlformats.org/officeDocument/2006/relationships/slide" Target="/ppt/slides/slide4.xml" Id="R7e491c8a50444a86" /><Relationship Type="http://schemas.openxmlformats.org/officeDocument/2006/relationships/slide" Target="/ppt/slides/slide5.xml" Id="R76a43edb00f1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fcb2f618e47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139e817cd49d0" /><Relationship Type="http://schemas.openxmlformats.org/officeDocument/2006/relationships/theme" Target="/ppt/slideMasters/theme/theme1.xml" Id="R85ecc90d4f50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139e817cd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5bae4f58b40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687f9dd6c4a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8c29f0814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651b378c2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40fa276c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