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745eefedf74d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afa223094c4d61"/>
  </p:sldMasterIdLst>
  <p:sldIdLst>
    <p:sldId xmlns:r="http://schemas.openxmlformats.org/officeDocument/2006/relationships" id="256" r:id="R756a61b318ac452c"/>
    <p:sldId xmlns:r="http://schemas.openxmlformats.org/officeDocument/2006/relationships" id="257" r:id="Racd4cecd390e4caf"/>
    <p:sldId xmlns:r="http://schemas.openxmlformats.org/officeDocument/2006/relationships" id="258" r:id="R09c9bd62208146a4"/>
    <p:sldId xmlns:r="http://schemas.openxmlformats.org/officeDocument/2006/relationships" id="259" r:id="Ra52c3ae08e3f4617"/>
    <p:sldId xmlns:r="http://schemas.openxmlformats.org/officeDocument/2006/relationships" id="260" r:id="Ra5ccf0b430d24236"/>
    <p:sldId xmlns:r="http://schemas.openxmlformats.org/officeDocument/2006/relationships" id="261" r:id="Re06ba1c4a15845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afa223094c4d61" /><Relationship Type="http://schemas.openxmlformats.org/officeDocument/2006/relationships/slide" Target="/ppt/slides/slide1.xml" Id="R756a61b318ac452c" /><Relationship Type="http://schemas.openxmlformats.org/officeDocument/2006/relationships/slide" Target="/ppt/slides/slide2.xml" Id="Racd4cecd390e4caf" /><Relationship Type="http://schemas.openxmlformats.org/officeDocument/2006/relationships/slide" Target="/ppt/slides/slide3.xml" Id="R09c9bd62208146a4" /><Relationship Type="http://schemas.openxmlformats.org/officeDocument/2006/relationships/slide" Target="/ppt/slides/slide4.xml" Id="Ra52c3ae08e3f4617" /><Relationship Type="http://schemas.openxmlformats.org/officeDocument/2006/relationships/slide" Target="/ppt/slides/slide5.xml" Id="Ra5ccf0b430d24236" /><Relationship Type="http://schemas.openxmlformats.org/officeDocument/2006/relationships/slide" Target="/ppt/slides/slide6.xml" Id="Re06ba1c4a15845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a0ae860b1147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af30e4ea74064" /><Relationship Type="http://schemas.openxmlformats.org/officeDocument/2006/relationships/theme" Target="/ppt/slideMasters/theme/theme1.xml" Id="R97c1b3bbac604e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6af30e4ea740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bb30e4cae4b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94489019743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34ba6271041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81232eeb147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05d25e0bd4e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72464c89d48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ROSS TANK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986 960 821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