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882f81dd534f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fdff2156e4362"/>
  </p:sldMasterIdLst>
  <p:sldIdLst>
    <p:sldId xmlns:r="http://schemas.openxmlformats.org/officeDocument/2006/relationships" id="256" r:id="Rcf7a5a5b02e347c0"/>
    <p:sldId xmlns:r="http://schemas.openxmlformats.org/officeDocument/2006/relationships" id="257" r:id="Rd0cd10745e274b07"/>
    <p:sldId xmlns:r="http://schemas.openxmlformats.org/officeDocument/2006/relationships" id="258" r:id="R348923efe78d428c"/>
    <p:sldId xmlns:r="http://schemas.openxmlformats.org/officeDocument/2006/relationships" id="259" r:id="R1ba62a7b3ccf4d6d"/>
    <p:sldId xmlns:r="http://schemas.openxmlformats.org/officeDocument/2006/relationships" id="260" r:id="R4e7f755039f44780"/>
    <p:sldId xmlns:r="http://schemas.openxmlformats.org/officeDocument/2006/relationships" id="261" r:id="R305bafa2a1ea42ff"/>
    <p:sldId xmlns:r="http://schemas.openxmlformats.org/officeDocument/2006/relationships" id="262" r:id="Re3d211b41bdc42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fdff2156e4362" /><Relationship Type="http://schemas.openxmlformats.org/officeDocument/2006/relationships/slide" Target="/ppt/slides/slide1.xml" Id="Rcf7a5a5b02e347c0" /><Relationship Type="http://schemas.openxmlformats.org/officeDocument/2006/relationships/slide" Target="/ppt/slides/slide2.xml" Id="Rd0cd10745e274b07" /><Relationship Type="http://schemas.openxmlformats.org/officeDocument/2006/relationships/slide" Target="/ppt/slides/slide3.xml" Id="R348923efe78d428c" /><Relationship Type="http://schemas.openxmlformats.org/officeDocument/2006/relationships/slide" Target="/ppt/slides/slide4.xml" Id="R1ba62a7b3ccf4d6d" /><Relationship Type="http://schemas.openxmlformats.org/officeDocument/2006/relationships/slide" Target="/ppt/slides/slide5.xml" Id="R4e7f755039f44780" /><Relationship Type="http://schemas.openxmlformats.org/officeDocument/2006/relationships/slide" Target="/ppt/slides/slide6.xml" Id="R305bafa2a1ea42ff" /><Relationship Type="http://schemas.openxmlformats.org/officeDocument/2006/relationships/slide" Target="/ppt/slides/slide7.xml" Id="Re3d211b41bdc42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87f3e0f8b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c10d64c3b4cf6" /><Relationship Type="http://schemas.openxmlformats.org/officeDocument/2006/relationships/theme" Target="/ppt/slideMasters/theme/theme1.xml" Id="Rbda712b92923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ac10d64c3b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1f818fb5749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6d48eb01c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310b041d8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9a0ba151a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628a9c9d54f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d86c10934b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2600396e5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