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bb84ce166b49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ad114a7dd34bfa"/>
  </p:sldMasterIdLst>
  <p:sldIdLst>
    <p:sldId xmlns:r="http://schemas.openxmlformats.org/officeDocument/2006/relationships" id="256" r:id="R1120ad4fa60940d5"/>
    <p:sldId xmlns:r="http://schemas.openxmlformats.org/officeDocument/2006/relationships" id="257" r:id="R6a6a04512bb34255"/>
    <p:sldId xmlns:r="http://schemas.openxmlformats.org/officeDocument/2006/relationships" id="258" r:id="R12bd38512b1d4222"/>
    <p:sldId xmlns:r="http://schemas.openxmlformats.org/officeDocument/2006/relationships" id="259" r:id="R5316e5e348194ee7"/>
    <p:sldId xmlns:r="http://schemas.openxmlformats.org/officeDocument/2006/relationships" id="260" r:id="Re2128704eccb4a33"/>
    <p:sldId xmlns:r="http://schemas.openxmlformats.org/officeDocument/2006/relationships" id="261" r:id="R7d515f06e37f4b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d114a7dd34bfa" /><Relationship Type="http://schemas.openxmlformats.org/officeDocument/2006/relationships/slide" Target="/ppt/slides/slide1.xml" Id="R1120ad4fa60940d5" /><Relationship Type="http://schemas.openxmlformats.org/officeDocument/2006/relationships/slide" Target="/ppt/slides/slide2.xml" Id="R6a6a04512bb34255" /><Relationship Type="http://schemas.openxmlformats.org/officeDocument/2006/relationships/slide" Target="/ppt/slides/slide3.xml" Id="R12bd38512b1d4222" /><Relationship Type="http://schemas.openxmlformats.org/officeDocument/2006/relationships/slide" Target="/ppt/slides/slide4.xml" Id="R5316e5e348194ee7" /><Relationship Type="http://schemas.openxmlformats.org/officeDocument/2006/relationships/slide" Target="/ppt/slides/slide5.xml" Id="Re2128704eccb4a33" /><Relationship Type="http://schemas.openxmlformats.org/officeDocument/2006/relationships/slide" Target="/ppt/slides/slide6.xml" Id="R7d515f06e37f4b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38e7fe6cb4c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0b2697c9a474f" /><Relationship Type="http://schemas.openxmlformats.org/officeDocument/2006/relationships/theme" Target="/ppt/slideMasters/theme/theme1.xml" Id="R0bd4bf44cecb4b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60b2697c9a47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44675c03f4b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d3cc0d6eb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71788175143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38095bee647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11ba79a9b4b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f6f536ae74f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