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a32fb728540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04cdfe2a524c45"/>
  </p:sldMasterIdLst>
  <p:sldIdLst>
    <p:sldId xmlns:r="http://schemas.openxmlformats.org/officeDocument/2006/relationships" id="256" r:id="R0f586774a4274cef"/>
    <p:sldId xmlns:r="http://schemas.openxmlformats.org/officeDocument/2006/relationships" id="257" r:id="Ra0787bb52b5549fa"/>
    <p:sldId xmlns:r="http://schemas.openxmlformats.org/officeDocument/2006/relationships" id="258" r:id="R99ae560e2beb437f"/>
    <p:sldId xmlns:r="http://schemas.openxmlformats.org/officeDocument/2006/relationships" id="259" r:id="R3d90af33b91441b5"/>
    <p:sldId xmlns:r="http://schemas.openxmlformats.org/officeDocument/2006/relationships" id="260" r:id="Rcb0a2f3596de41a9"/>
    <p:sldId xmlns:r="http://schemas.openxmlformats.org/officeDocument/2006/relationships" id="261" r:id="R1427607b561f41fd"/>
    <p:sldId xmlns:r="http://schemas.openxmlformats.org/officeDocument/2006/relationships" id="262" r:id="Rddac5305659a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4cdfe2a524c45" /><Relationship Type="http://schemas.openxmlformats.org/officeDocument/2006/relationships/slide" Target="/ppt/slides/slide1.xml" Id="R0f586774a4274cef" /><Relationship Type="http://schemas.openxmlformats.org/officeDocument/2006/relationships/slide" Target="/ppt/slides/slide2.xml" Id="Ra0787bb52b5549fa" /><Relationship Type="http://schemas.openxmlformats.org/officeDocument/2006/relationships/slide" Target="/ppt/slides/slide3.xml" Id="R99ae560e2beb437f" /><Relationship Type="http://schemas.openxmlformats.org/officeDocument/2006/relationships/slide" Target="/ppt/slides/slide4.xml" Id="R3d90af33b91441b5" /><Relationship Type="http://schemas.openxmlformats.org/officeDocument/2006/relationships/slide" Target="/ppt/slides/slide5.xml" Id="Rcb0a2f3596de41a9" /><Relationship Type="http://schemas.openxmlformats.org/officeDocument/2006/relationships/slide" Target="/ppt/slides/slide6.xml" Id="R1427607b561f41fd" /><Relationship Type="http://schemas.openxmlformats.org/officeDocument/2006/relationships/slide" Target="/ppt/slides/slide7.xml" Id="Rddac5305659a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eead599be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0137e91348ad" /><Relationship Type="http://schemas.openxmlformats.org/officeDocument/2006/relationships/theme" Target="/ppt/slideMasters/theme/theme1.xml" Id="R9ddb2dc6e5d7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690137e913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4a9482543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29bf5ed8b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16d69312c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1a00c2c2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8eaf083b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c210ec6ec4f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70d5bb26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