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fde2c5958e45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5b0d53cb174207"/>
  </p:sldMasterIdLst>
  <p:sldIdLst>
    <p:sldId xmlns:r="http://schemas.openxmlformats.org/officeDocument/2006/relationships" id="256" r:id="R18ea15dae78b4661"/>
    <p:sldId xmlns:r="http://schemas.openxmlformats.org/officeDocument/2006/relationships" id="257" r:id="R5f5987ec5e834767"/>
    <p:sldId xmlns:r="http://schemas.openxmlformats.org/officeDocument/2006/relationships" id="258" r:id="R2fe12adb555244d9"/>
    <p:sldId xmlns:r="http://schemas.openxmlformats.org/officeDocument/2006/relationships" id="259" r:id="Re17f0a558da348e5"/>
    <p:sldId xmlns:r="http://schemas.openxmlformats.org/officeDocument/2006/relationships" id="260" r:id="Rb6fd7dc532ab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b0d53cb174207" /><Relationship Type="http://schemas.openxmlformats.org/officeDocument/2006/relationships/slide" Target="/ppt/slides/slide1.xml" Id="R18ea15dae78b4661" /><Relationship Type="http://schemas.openxmlformats.org/officeDocument/2006/relationships/slide" Target="/ppt/slides/slide2.xml" Id="R5f5987ec5e834767" /><Relationship Type="http://schemas.openxmlformats.org/officeDocument/2006/relationships/slide" Target="/ppt/slides/slide3.xml" Id="R2fe12adb555244d9" /><Relationship Type="http://schemas.openxmlformats.org/officeDocument/2006/relationships/slide" Target="/ppt/slides/slide4.xml" Id="Re17f0a558da348e5" /><Relationship Type="http://schemas.openxmlformats.org/officeDocument/2006/relationships/slide" Target="/ppt/slides/slide5.xml" Id="Rb6fd7dc532ab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2a481f7c4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ed158fa644509" /><Relationship Type="http://schemas.openxmlformats.org/officeDocument/2006/relationships/theme" Target="/ppt/slideMasters/theme/theme1.xml" Id="R09a0ec78be2d48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ed158fa64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4c597664943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f8c079385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cf4d685af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f615e925543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13d990d9d42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