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66a04168d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041d2ad58479d"/>
  </p:sldMasterIdLst>
  <p:sldIdLst>
    <p:sldId xmlns:r="http://schemas.openxmlformats.org/officeDocument/2006/relationships" id="256" r:id="Rcc8889b88cbe4d45"/>
    <p:sldId xmlns:r="http://schemas.openxmlformats.org/officeDocument/2006/relationships" id="257" r:id="R4cfa1cd7523c4181"/>
    <p:sldId xmlns:r="http://schemas.openxmlformats.org/officeDocument/2006/relationships" id="258" r:id="R399ef955285e44db"/>
    <p:sldId xmlns:r="http://schemas.openxmlformats.org/officeDocument/2006/relationships" id="259" r:id="R4169c64ee0124451"/>
    <p:sldId xmlns:r="http://schemas.openxmlformats.org/officeDocument/2006/relationships" id="260" r:id="R2330c9f3f5b2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041d2ad58479d" /><Relationship Type="http://schemas.openxmlformats.org/officeDocument/2006/relationships/slide" Target="/ppt/slides/slide1.xml" Id="Rcc8889b88cbe4d45" /><Relationship Type="http://schemas.openxmlformats.org/officeDocument/2006/relationships/slide" Target="/ppt/slides/slide2.xml" Id="R4cfa1cd7523c4181" /><Relationship Type="http://schemas.openxmlformats.org/officeDocument/2006/relationships/slide" Target="/ppt/slides/slide3.xml" Id="R399ef955285e44db" /><Relationship Type="http://schemas.openxmlformats.org/officeDocument/2006/relationships/slide" Target="/ppt/slides/slide4.xml" Id="R4169c64ee0124451" /><Relationship Type="http://schemas.openxmlformats.org/officeDocument/2006/relationships/slide" Target="/ppt/slides/slide5.xml" Id="R2330c9f3f5b2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5581746e0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530a76da54741" /><Relationship Type="http://schemas.openxmlformats.org/officeDocument/2006/relationships/theme" Target="/ppt/slideMasters/theme/theme1.xml" Id="R31c047fe8851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530a76da5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6b155e28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1618bd99b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3d7a5c3f6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88a0d96a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54d4dc8c0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SJØBODUTVIKLING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SJØBODUTVIKLING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