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1f45b5600e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135c06fc44b9c"/>
  </p:sldMasterIdLst>
  <p:sldIdLst>
    <p:sldId xmlns:r="http://schemas.openxmlformats.org/officeDocument/2006/relationships" id="256" r:id="R2a7aa7de40da4db1"/>
    <p:sldId xmlns:r="http://schemas.openxmlformats.org/officeDocument/2006/relationships" id="257" r:id="R9e1a1682dd1849f8"/>
    <p:sldId xmlns:r="http://schemas.openxmlformats.org/officeDocument/2006/relationships" id="258" r:id="Rfc9ded5a5c9e4709"/>
    <p:sldId xmlns:r="http://schemas.openxmlformats.org/officeDocument/2006/relationships" id="259" r:id="Radfd35b429064835"/>
    <p:sldId xmlns:r="http://schemas.openxmlformats.org/officeDocument/2006/relationships" id="260" r:id="R26e1f958e75d4364"/>
    <p:sldId xmlns:r="http://schemas.openxmlformats.org/officeDocument/2006/relationships" id="261" r:id="R2312623b4473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135c06fc44b9c" /><Relationship Type="http://schemas.openxmlformats.org/officeDocument/2006/relationships/slide" Target="/ppt/slides/slide1.xml" Id="R2a7aa7de40da4db1" /><Relationship Type="http://schemas.openxmlformats.org/officeDocument/2006/relationships/slide" Target="/ppt/slides/slide2.xml" Id="R9e1a1682dd1849f8" /><Relationship Type="http://schemas.openxmlformats.org/officeDocument/2006/relationships/slide" Target="/ppt/slides/slide3.xml" Id="Rfc9ded5a5c9e4709" /><Relationship Type="http://schemas.openxmlformats.org/officeDocument/2006/relationships/slide" Target="/ppt/slides/slide4.xml" Id="Radfd35b429064835" /><Relationship Type="http://schemas.openxmlformats.org/officeDocument/2006/relationships/slide" Target="/ppt/slides/slide5.xml" Id="R26e1f958e75d4364" /><Relationship Type="http://schemas.openxmlformats.org/officeDocument/2006/relationships/slide" Target="/ppt/slides/slide6.xml" Id="R2312623b4473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686488b1a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a6597c804d13" /><Relationship Type="http://schemas.openxmlformats.org/officeDocument/2006/relationships/theme" Target="/ppt/slideMasters/theme/theme1.xml" Id="R3c89da5f512c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fa6597c80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94eecd0e5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bd7d0d012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c1583991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924e5c381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f26dec37b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c0a244da144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