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7afa36d6545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461f455b34b5f"/>
  </p:sldMasterIdLst>
  <p:sldIdLst>
    <p:sldId xmlns:r="http://schemas.openxmlformats.org/officeDocument/2006/relationships" id="256" r:id="Rf22f9c4d4b884cd2"/>
    <p:sldId xmlns:r="http://schemas.openxmlformats.org/officeDocument/2006/relationships" id="257" r:id="R47cbeaa5de064f3b"/>
    <p:sldId xmlns:r="http://schemas.openxmlformats.org/officeDocument/2006/relationships" id="258" r:id="Ra9a723a1f0124ed0"/>
    <p:sldId xmlns:r="http://schemas.openxmlformats.org/officeDocument/2006/relationships" id="259" r:id="Rbc49b09e33c44edb"/>
    <p:sldId xmlns:r="http://schemas.openxmlformats.org/officeDocument/2006/relationships" id="260" r:id="R9017f46ccdea42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461f455b34b5f" /><Relationship Type="http://schemas.openxmlformats.org/officeDocument/2006/relationships/slide" Target="/ppt/slides/slide1.xml" Id="Rf22f9c4d4b884cd2" /><Relationship Type="http://schemas.openxmlformats.org/officeDocument/2006/relationships/slide" Target="/ppt/slides/slide2.xml" Id="R47cbeaa5de064f3b" /><Relationship Type="http://schemas.openxmlformats.org/officeDocument/2006/relationships/slide" Target="/ppt/slides/slide3.xml" Id="Ra9a723a1f0124ed0" /><Relationship Type="http://schemas.openxmlformats.org/officeDocument/2006/relationships/slide" Target="/ppt/slides/slide4.xml" Id="Rbc49b09e33c44edb" /><Relationship Type="http://schemas.openxmlformats.org/officeDocument/2006/relationships/slide" Target="/ppt/slides/slide5.xml" Id="R9017f46ccdea42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b0dc441ba5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a810f33d14324" /><Relationship Type="http://schemas.openxmlformats.org/officeDocument/2006/relationships/theme" Target="/ppt/slideMasters/theme/theme1.xml" Id="R873c76d01d6d4f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0a810f33d143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56112ec5f4b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d1117a49f49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10fb6da79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e61107a049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1e0c1c6204d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