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f4f08fa99a4b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3bf2cd21144a6b"/>
  </p:sldMasterIdLst>
  <p:sldIdLst>
    <p:sldId xmlns:r="http://schemas.openxmlformats.org/officeDocument/2006/relationships" id="256" r:id="R321edb038b794531"/>
    <p:sldId xmlns:r="http://schemas.openxmlformats.org/officeDocument/2006/relationships" id="257" r:id="Ra4fdcbd2a0dc4459"/>
    <p:sldId xmlns:r="http://schemas.openxmlformats.org/officeDocument/2006/relationships" id="258" r:id="Rb23426de688c4f6f"/>
    <p:sldId xmlns:r="http://schemas.openxmlformats.org/officeDocument/2006/relationships" id="259" r:id="R5fad1eb7118a42a0"/>
    <p:sldId xmlns:r="http://schemas.openxmlformats.org/officeDocument/2006/relationships" id="260" r:id="R0b27d54c44cb4c61"/>
    <p:sldId xmlns:r="http://schemas.openxmlformats.org/officeDocument/2006/relationships" id="261" r:id="R64b0e66d410842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bf2cd21144a6b" /><Relationship Type="http://schemas.openxmlformats.org/officeDocument/2006/relationships/slide" Target="/ppt/slides/slide1.xml" Id="R321edb038b794531" /><Relationship Type="http://schemas.openxmlformats.org/officeDocument/2006/relationships/slide" Target="/ppt/slides/slide2.xml" Id="Ra4fdcbd2a0dc4459" /><Relationship Type="http://schemas.openxmlformats.org/officeDocument/2006/relationships/slide" Target="/ppt/slides/slide3.xml" Id="Rb23426de688c4f6f" /><Relationship Type="http://schemas.openxmlformats.org/officeDocument/2006/relationships/slide" Target="/ppt/slides/slide4.xml" Id="R5fad1eb7118a42a0" /><Relationship Type="http://schemas.openxmlformats.org/officeDocument/2006/relationships/slide" Target="/ppt/slides/slide5.xml" Id="R0b27d54c44cb4c61" /><Relationship Type="http://schemas.openxmlformats.org/officeDocument/2006/relationships/slide" Target="/ppt/slides/slide6.xml" Id="R64b0e66d410842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f1631c34041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1cb2701c44982" /><Relationship Type="http://schemas.openxmlformats.org/officeDocument/2006/relationships/theme" Target="/ppt/slideMasters/theme/theme1.xml" Id="R31ba3703297f4e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61cb2701c4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82fadf5c64a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2c5c0d1df46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646068dae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ec5350a2341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dfb5843924f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6d9acd5ba4a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DEEP SEA SUPPLY SHIPOWNING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SEA SUPPLY SHIPOWNING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DEEP SEA SUPPLY SHIPOWNING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SEA SUPPLY SHIPOWNING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SEA SUPPLY SHIPOWNING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SEA SUPPLY SHIPOWNING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22 055 000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−18 391 000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−59 556 000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−105 466 000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176 776 000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SEA SUPPLY SHIPOWNING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986 847 839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DEEP SEA SUPPLY SHIPOWNING AS</a:t>
            </a:r>
          </a:p>
        </p:txBody>
      </p:sp>
    </p:spTree>
  </p:cSld>
  <p:clrMapOvr>
    <a:masterClrMapping xmlns:a="http://schemas.openxmlformats.org/drawingml/2006/main"/>
  </p:clrMapOvr>
</p:sld>
</file>