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bb8c7a5c3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631babf2a4d7d"/>
  </p:sldMasterIdLst>
  <p:sldIdLst>
    <p:sldId xmlns:r="http://schemas.openxmlformats.org/officeDocument/2006/relationships" id="256" r:id="R89223a5266ca48b1"/>
    <p:sldId xmlns:r="http://schemas.openxmlformats.org/officeDocument/2006/relationships" id="257" r:id="Rffb5f9db6ed94613"/>
    <p:sldId xmlns:r="http://schemas.openxmlformats.org/officeDocument/2006/relationships" id="258" r:id="Re5d57174992f4b74"/>
    <p:sldId xmlns:r="http://schemas.openxmlformats.org/officeDocument/2006/relationships" id="259" r:id="R10b40a4f8e2b42a7"/>
    <p:sldId xmlns:r="http://schemas.openxmlformats.org/officeDocument/2006/relationships" id="260" r:id="R4b4deb291e5845b4"/>
    <p:sldId xmlns:r="http://schemas.openxmlformats.org/officeDocument/2006/relationships" id="261" r:id="Ref780343cdba48dd"/>
    <p:sldId xmlns:r="http://schemas.openxmlformats.org/officeDocument/2006/relationships" id="262" r:id="Re66dd9a9d4eb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631babf2a4d7d" /><Relationship Type="http://schemas.openxmlformats.org/officeDocument/2006/relationships/slide" Target="/ppt/slides/slide1.xml" Id="R89223a5266ca48b1" /><Relationship Type="http://schemas.openxmlformats.org/officeDocument/2006/relationships/slide" Target="/ppt/slides/slide2.xml" Id="Rffb5f9db6ed94613" /><Relationship Type="http://schemas.openxmlformats.org/officeDocument/2006/relationships/slide" Target="/ppt/slides/slide3.xml" Id="Re5d57174992f4b74" /><Relationship Type="http://schemas.openxmlformats.org/officeDocument/2006/relationships/slide" Target="/ppt/slides/slide4.xml" Id="R10b40a4f8e2b42a7" /><Relationship Type="http://schemas.openxmlformats.org/officeDocument/2006/relationships/slide" Target="/ppt/slides/slide5.xml" Id="R4b4deb291e5845b4" /><Relationship Type="http://schemas.openxmlformats.org/officeDocument/2006/relationships/slide" Target="/ppt/slides/slide6.xml" Id="Ref780343cdba48dd" /><Relationship Type="http://schemas.openxmlformats.org/officeDocument/2006/relationships/slide" Target="/ppt/slides/slide7.xml" Id="Re66dd9a9d4eb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69503c86f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d4ed6bc24018" /><Relationship Type="http://schemas.openxmlformats.org/officeDocument/2006/relationships/theme" Target="/ppt/slideMasters/theme/theme1.xml" Id="Rea57e0ff5569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ad4ed6bc2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0b7093e1b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a8045cf1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b93abc48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c3417dcb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36821ef2a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3ca8ebdd4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4864b7c2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9 345 672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9 523 638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HALVARD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Helleberget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986 773 371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