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8fc2827e8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85e8538834fde"/>
  </p:sldMasterIdLst>
  <p:sldIdLst>
    <p:sldId xmlns:r="http://schemas.openxmlformats.org/officeDocument/2006/relationships" id="256" r:id="Rbf128b760c784f44"/>
    <p:sldId xmlns:r="http://schemas.openxmlformats.org/officeDocument/2006/relationships" id="257" r:id="R03e01eaa400c4e05"/>
    <p:sldId xmlns:r="http://schemas.openxmlformats.org/officeDocument/2006/relationships" id="258" r:id="Rce83a752faa64c39"/>
    <p:sldId xmlns:r="http://schemas.openxmlformats.org/officeDocument/2006/relationships" id="259" r:id="R9e80b8ca3c6c474a"/>
    <p:sldId xmlns:r="http://schemas.openxmlformats.org/officeDocument/2006/relationships" id="260" r:id="Rf15014c2a8e94e60"/>
    <p:sldId xmlns:r="http://schemas.openxmlformats.org/officeDocument/2006/relationships" id="261" r:id="Rcced97c4a2fb491f"/>
    <p:sldId xmlns:r="http://schemas.openxmlformats.org/officeDocument/2006/relationships" id="262" r:id="R7b2ea73f6a2b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85e8538834fde" /><Relationship Type="http://schemas.openxmlformats.org/officeDocument/2006/relationships/slide" Target="/ppt/slides/slide1.xml" Id="Rbf128b760c784f44" /><Relationship Type="http://schemas.openxmlformats.org/officeDocument/2006/relationships/slide" Target="/ppt/slides/slide2.xml" Id="R03e01eaa400c4e05" /><Relationship Type="http://schemas.openxmlformats.org/officeDocument/2006/relationships/slide" Target="/ppt/slides/slide3.xml" Id="Rce83a752faa64c39" /><Relationship Type="http://schemas.openxmlformats.org/officeDocument/2006/relationships/slide" Target="/ppt/slides/slide4.xml" Id="R9e80b8ca3c6c474a" /><Relationship Type="http://schemas.openxmlformats.org/officeDocument/2006/relationships/slide" Target="/ppt/slides/slide5.xml" Id="Rf15014c2a8e94e60" /><Relationship Type="http://schemas.openxmlformats.org/officeDocument/2006/relationships/slide" Target="/ppt/slides/slide6.xml" Id="Rcced97c4a2fb491f" /><Relationship Type="http://schemas.openxmlformats.org/officeDocument/2006/relationships/slide" Target="/ppt/slides/slide7.xml" Id="R7b2ea73f6a2b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15f193597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2e86485bd4879" /><Relationship Type="http://schemas.openxmlformats.org/officeDocument/2006/relationships/theme" Target="/ppt/slideMasters/theme/theme1.xml" Id="R448279b4d91d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2e86485bd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6487cc2c34b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07281dce6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f2371bdb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efc329923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106a5e54443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0f2e850249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6c1bef93f4c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