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70a1baba01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4902385a942b9"/>
  </p:sldMasterIdLst>
  <p:sldIdLst>
    <p:sldId xmlns:r="http://schemas.openxmlformats.org/officeDocument/2006/relationships" id="256" r:id="R7dba8d30e3a94df3"/>
    <p:sldId xmlns:r="http://schemas.openxmlformats.org/officeDocument/2006/relationships" id="257" r:id="Rd8424cb99b184149"/>
    <p:sldId xmlns:r="http://schemas.openxmlformats.org/officeDocument/2006/relationships" id="258" r:id="R6d9c4a11f3d84d82"/>
    <p:sldId xmlns:r="http://schemas.openxmlformats.org/officeDocument/2006/relationships" id="259" r:id="R642a599e76f04088"/>
    <p:sldId xmlns:r="http://schemas.openxmlformats.org/officeDocument/2006/relationships" id="260" r:id="R89e27d00012e4376"/>
    <p:sldId xmlns:r="http://schemas.openxmlformats.org/officeDocument/2006/relationships" id="261" r:id="Ra5ef34a582c646a0"/>
    <p:sldId xmlns:r="http://schemas.openxmlformats.org/officeDocument/2006/relationships" id="262" r:id="R29175cecdabc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4902385a942b9" /><Relationship Type="http://schemas.openxmlformats.org/officeDocument/2006/relationships/slide" Target="/ppt/slides/slide1.xml" Id="R7dba8d30e3a94df3" /><Relationship Type="http://schemas.openxmlformats.org/officeDocument/2006/relationships/slide" Target="/ppt/slides/slide2.xml" Id="Rd8424cb99b184149" /><Relationship Type="http://schemas.openxmlformats.org/officeDocument/2006/relationships/slide" Target="/ppt/slides/slide3.xml" Id="R6d9c4a11f3d84d82" /><Relationship Type="http://schemas.openxmlformats.org/officeDocument/2006/relationships/slide" Target="/ppt/slides/slide4.xml" Id="R642a599e76f04088" /><Relationship Type="http://schemas.openxmlformats.org/officeDocument/2006/relationships/slide" Target="/ppt/slides/slide5.xml" Id="R89e27d00012e4376" /><Relationship Type="http://schemas.openxmlformats.org/officeDocument/2006/relationships/slide" Target="/ppt/slides/slide6.xml" Id="Ra5ef34a582c646a0" /><Relationship Type="http://schemas.openxmlformats.org/officeDocument/2006/relationships/slide" Target="/ppt/slides/slide7.xml" Id="R29175cecdabc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e522752cd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c88c8624049fd" /><Relationship Type="http://schemas.openxmlformats.org/officeDocument/2006/relationships/theme" Target="/ppt/slideMasters/theme/theme1.xml" Id="R38e8db4bab14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c88c86240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39fa2f697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443734f8f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f2a643da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697fd257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c39a16071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4704cc9ee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3c8f9685a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ANLEGGSGARTNERMESTER TORBJØRN NORDTILLER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ANLEGGSGARTNERMESTER TORBJØRN NORDTILLER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SISSEL NORDTILLER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AUDHILD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Tillerbruvegen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7092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