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de5a32465143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a1e07246d9449e"/>
  </p:sldMasterIdLst>
  <p:sldIdLst>
    <p:sldId xmlns:r="http://schemas.openxmlformats.org/officeDocument/2006/relationships" id="256" r:id="R144674ab055a40b2"/>
    <p:sldId xmlns:r="http://schemas.openxmlformats.org/officeDocument/2006/relationships" id="257" r:id="R3fbce85087a44674"/>
    <p:sldId xmlns:r="http://schemas.openxmlformats.org/officeDocument/2006/relationships" id="258" r:id="Rdcb9b157334d4678"/>
    <p:sldId xmlns:r="http://schemas.openxmlformats.org/officeDocument/2006/relationships" id="259" r:id="Rdb7923e48dfa46d4"/>
    <p:sldId xmlns:r="http://schemas.openxmlformats.org/officeDocument/2006/relationships" id="260" r:id="Rc3109d77693649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1e07246d9449e" /><Relationship Type="http://schemas.openxmlformats.org/officeDocument/2006/relationships/slide" Target="/ppt/slides/slide1.xml" Id="R144674ab055a40b2" /><Relationship Type="http://schemas.openxmlformats.org/officeDocument/2006/relationships/slide" Target="/ppt/slides/slide2.xml" Id="R3fbce85087a44674" /><Relationship Type="http://schemas.openxmlformats.org/officeDocument/2006/relationships/slide" Target="/ppt/slides/slide3.xml" Id="Rdcb9b157334d4678" /><Relationship Type="http://schemas.openxmlformats.org/officeDocument/2006/relationships/slide" Target="/ppt/slides/slide4.xml" Id="Rdb7923e48dfa46d4" /><Relationship Type="http://schemas.openxmlformats.org/officeDocument/2006/relationships/slide" Target="/ppt/slides/slide5.xml" Id="Rc3109d77693649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ee5ba2c014d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e460fcfcf4be0" /><Relationship Type="http://schemas.openxmlformats.org/officeDocument/2006/relationships/theme" Target="/ppt/slideMasters/theme/theme1.xml" Id="Ra51df17272a04b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be460fcfcf4b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0d38273964c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1721b6f7940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23a4204e847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5aff92ea849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b8d9c2ff349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MELHUS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REGNSKAPSLAG SA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Gimsbruvegen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87 82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