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f6214182f54d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5cfba5c114772"/>
  </p:sldMasterIdLst>
  <p:sldIdLst>
    <p:sldId xmlns:r="http://schemas.openxmlformats.org/officeDocument/2006/relationships" id="256" r:id="R1c1c49d04a574879"/>
    <p:sldId xmlns:r="http://schemas.openxmlformats.org/officeDocument/2006/relationships" id="257" r:id="R50a52af7dea04eb6"/>
    <p:sldId xmlns:r="http://schemas.openxmlformats.org/officeDocument/2006/relationships" id="258" r:id="R6c18be98258947f9"/>
    <p:sldId xmlns:r="http://schemas.openxmlformats.org/officeDocument/2006/relationships" id="259" r:id="Rb281810528884e58"/>
    <p:sldId xmlns:r="http://schemas.openxmlformats.org/officeDocument/2006/relationships" id="260" r:id="R2211622f3ad4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5cfba5c114772" /><Relationship Type="http://schemas.openxmlformats.org/officeDocument/2006/relationships/slide" Target="/ppt/slides/slide1.xml" Id="R1c1c49d04a574879" /><Relationship Type="http://schemas.openxmlformats.org/officeDocument/2006/relationships/slide" Target="/ppt/slides/slide2.xml" Id="R50a52af7dea04eb6" /><Relationship Type="http://schemas.openxmlformats.org/officeDocument/2006/relationships/slide" Target="/ppt/slides/slide3.xml" Id="R6c18be98258947f9" /><Relationship Type="http://schemas.openxmlformats.org/officeDocument/2006/relationships/slide" Target="/ppt/slides/slide4.xml" Id="Rb281810528884e58" /><Relationship Type="http://schemas.openxmlformats.org/officeDocument/2006/relationships/slide" Target="/ppt/slides/slide5.xml" Id="R2211622f3ad4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91663217f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e88f6bd934e08" /><Relationship Type="http://schemas.openxmlformats.org/officeDocument/2006/relationships/theme" Target="/ppt/slideMasters/theme/theme1.xml" Id="R6974e332ebe6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e88f6bd93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18540449642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a2da39d94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170d0a14b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b2e7c5373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3468e151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