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bed15818fc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d301b3bda48f7"/>
  </p:sldMasterIdLst>
  <p:sldIdLst>
    <p:sldId xmlns:r="http://schemas.openxmlformats.org/officeDocument/2006/relationships" id="256" r:id="R7a776959acb141bb"/>
    <p:sldId xmlns:r="http://schemas.openxmlformats.org/officeDocument/2006/relationships" id="257" r:id="R4c591c28fa3c4fa0"/>
    <p:sldId xmlns:r="http://schemas.openxmlformats.org/officeDocument/2006/relationships" id="258" r:id="R8d7d070e2284481b"/>
    <p:sldId xmlns:r="http://schemas.openxmlformats.org/officeDocument/2006/relationships" id="259" r:id="Rbd7a99592dd04a71"/>
    <p:sldId xmlns:r="http://schemas.openxmlformats.org/officeDocument/2006/relationships" id="260" r:id="R0f007feacb9b420d"/>
    <p:sldId xmlns:r="http://schemas.openxmlformats.org/officeDocument/2006/relationships" id="261" r:id="Rde81c2a4b43f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d301b3bda48f7" /><Relationship Type="http://schemas.openxmlformats.org/officeDocument/2006/relationships/slide" Target="/ppt/slides/slide1.xml" Id="R7a776959acb141bb" /><Relationship Type="http://schemas.openxmlformats.org/officeDocument/2006/relationships/slide" Target="/ppt/slides/slide2.xml" Id="R4c591c28fa3c4fa0" /><Relationship Type="http://schemas.openxmlformats.org/officeDocument/2006/relationships/slide" Target="/ppt/slides/slide3.xml" Id="R8d7d070e2284481b" /><Relationship Type="http://schemas.openxmlformats.org/officeDocument/2006/relationships/slide" Target="/ppt/slides/slide4.xml" Id="Rbd7a99592dd04a71" /><Relationship Type="http://schemas.openxmlformats.org/officeDocument/2006/relationships/slide" Target="/ppt/slides/slide5.xml" Id="R0f007feacb9b420d" /><Relationship Type="http://schemas.openxmlformats.org/officeDocument/2006/relationships/slide" Target="/ppt/slides/slide6.xml" Id="Rde81c2a4b43f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11afa9eed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8ee88f23451d" /><Relationship Type="http://schemas.openxmlformats.org/officeDocument/2006/relationships/theme" Target="/ppt/slideMasters/theme/theme1.xml" Id="R4ae9083a0b2b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f8ee88f2345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8ca573aee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dadbaa44042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7156068a0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1da7e4964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a6d0979e6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7e915256d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