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ad0660be6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b9e0e73c24cf4"/>
  </p:sldMasterIdLst>
  <p:sldIdLst>
    <p:sldId xmlns:r="http://schemas.openxmlformats.org/officeDocument/2006/relationships" id="256" r:id="R7214f278a11d48fb"/>
    <p:sldId xmlns:r="http://schemas.openxmlformats.org/officeDocument/2006/relationships" id="257" r:id="R9fceaa3c845b401c"/>
    <p:sldId xmlns:r="http://schemas.openxmlformats.org/officeDocument/2006/relationships" id="258" r:id="R4150251db66d4d50"/>
    <p:sldId xmlns:r="http://schemas.openxmlformats.org/officeDocument/2006/relationships" id="259" r:id="R9b71f30db0cc423f"/>
    <p:sldId xmlns:r="http://schemas.openxmlformats.org/officeDocument/2006/relationships" id="260" r:id="Raeb571eabc1f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b9e0e73c24cf4" /><Relationship Type="http://schemas.openxmlformats.org/officeDocument/2006/relationships/slide" Target="/ppt/slides/slide1.xml" Id="R7214f278a11d48fb" /><Relationship Type="http://schemas.openxmlformats.org/officeDocument/2006/relationships/slide" Target="/ppt/slides/slide2.xml" Id="R9fceaa3c845b401c" /><Relationship Type="http://schemas.openxmlformats.org/officeDocument/2006/relationships/slide" Target="/ppt/slides/slide3.xml" Id="R4150251db66d4d50" /><Relationship Type="http://schemas.openxmlformats.org/officeDocument/2006/relationships/slide" Target="/ppt/slides/slide4.xml" Id="R9b71f30db0cc423f" /><Relationship Type="http://schemas.openxmlformats.org/officeDocument/2006/relationships/slide" Target="/ppt/slides/slide5.xml" Id="Raeb571eabc1f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2ad01a0b148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b7ae1504746a0" /><Relationship Type="http://schemas.openxmlformats.org/officeDocument/2006/relationships/theme" Target="/ppt/slideMasters/theme/theme1.xml" Id="R00b9a44bcd74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b7ae15047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25e92bc5a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5a63c4493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80483471f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9daefceb0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ae833e2a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