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18640abadd49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cb4dba7bd348e0"/>
  </p:sldMasterIdLst>
  <p:sldIdLst>
    <p:sldId xmlns:r="http://schemas.openxmlformats.org/officeDocument/2006/relationships" id="256" r:id="Rf2d268dec8c74479"/>
    <p:sldId xmlns:r="http://schemas.openxmlformats.org/officeDocument/2006/relationships" id="257" r:id="R4771c375135147e7"/>
    <p:sldId xmlns:r="http://schemas.openxmlformats.org/officeDocument/2006/relationships" id="258" r:id="Re3c98027ab944719"/>
    <p:sldId xmlns:r="http://schemas.openxmlformats.org/officeDocument/2006/relationships" id="259" r:id="R7b6450000d0f4dc7"/>
    <p:sldId xmlns:r="http://schemas.openxmlformats.org/officeDocument/2006/relationships" id="260" r:id="Rdb7baf8ce3cf4ad3"/>
    <p:sldId xmlns:r="http://schemas.openxmlformats.org/officeDocument/2006/relationships" id="261" r:id="Rf543337c62c0492c"/>
    <p:sldId xmlns:r="http://schemas.openxmlformats.org/officeDocument/2006/relationships" id="262" r:id="R5eee9d3f8f9d40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cb4dba7bd348e0" /><Relationship Type="http://schemas.openxmlformats.org/officeDocument/2006/relationships/slide" Target="/ppt/slides/slide1.xml" Id="Rf2d268dec8c74479" /><Relationship Type="http://schemas.openxmlformats.org/officeDocument/2006/relationships/slide" Target="/ppt/slides/slide2.xml" Id="R4771c375135147e7" /><Relationship Type="http://schemas.openxmlformats.org/officeDocument/2006/relationships/slide" Target="/ppt/slides/slide3.xml" Id="Re3c98027ab944719" /><Relationship Type="http://schemas.openxmlformats.org/officeDocument/2006/relationships/slide" Target="/ppt/slides/slide4.xml" Id="R7b6450000d0f4dc7" /><Relationship Type="http://schemas.openxmlformats.org/officeDocument/2006/relationships/slide" Target="/ppt/slides/slide5.xml" Id="Rdb7baf8ce3cf4ad3" /><Relationship Type="http://schemas.openxmlformats.org/officeDocument/2006/relationships/slide" Target="/ppt/slides/slide6.xml" Id="Rf543337c62c0492c" /><Relationship Type="http://schemas.openxmlformats.org/officeDocument/2006/relationships/slide" Target="/ppt/slides/slide7.xml" Id="R5eee9d3f8f9d40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f7c5ab67f946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b416b49f94365" /><Relationship Type="http://schemas.openxmlformats.org/officeDocument/2006/relationships/theme" Target="/ppt/slideMasters/theme/theme1.xml" Id="Rdfeaca4e415741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db416b49f943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e0edeb5bd4f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a4f6ff5234b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b39e9658645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5d085f39547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b3632071943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9e5f029774d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024b87fdb49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CONTERA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CONTERA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CONTERA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CONTERA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CONTERA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CONTERA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13 654 776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−468 670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28 156 452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27 698 827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87 423 863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CONTERA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BYGGMAX GROUP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CONTERA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Slottsgate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986 607 021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CONTERA AS</a:t>
            </a:r>
          </a:p>
        </p:txBody>
      </p:sp>
    </p:spTree>
  </p:cSld>
  <p:clrMapOvr>
    <a:masterClrMapping xmlns:a="http://schemas.openxmlformats.org/drawingml/2006/main"/>
  </p:clrMapOvr>
</p:sld>
</file>