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cecd1d4a96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a094260d64fd1"/>
  </p:sldMasterIdLst>
  <p:sldIdLst>
    <p:sldId xmlns:r="http://schemas.openxmlformats.org/officeDocument/2006/relationships" id="256" r:id="R767190ccb6954e26"/>
    <p:sldId xmlns:r="http://schemas.openxmlformats.org/officeDocument/2006/relationships" id="257" r:id="R26ca6865b06b49d8"/>
    <p:sldId xmlns:r="http://schemas.openxmlformats.org/officeDocument/2006/relationships" id="258" r:id="R1a41c50c49a7410a"/>
    <p:sldId xmlns:r="http://schemas.openxmlformats.org/officeDocument/2006/relationships" id="259" r:id="R0b472b76c2674540"/>
    <p:sldId xmlns:r="http://schemas.openxmlformats.org/officeDocument/2006/relationships" id="260" r:id="R9829d35bd543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a094260d64fd1" /><Relationship Type="http://schemas.openxmlformats.org/officeDocument/2006/relationships/slide" Target="/ppt/slides/slide1.xml" Id="R767190ccb6954e26" /><Relationship Type="http://schemas.openxmlformats.org/officeDocument/2006/relationships/slide" Target="/ppt/slides/slide2.xml" Id="R26ca6865b06b49d8" /><Relationship Type="http://schemas.openxmlformats.org/officeDocument/2006/relationships/slide" Target="/ppt/slides/slide3.xml" Id="R1a41c50c49a7410a" /><Relationship Type="http://schemas.openxmlformats.org/officeDocument/2006/relationships/slide" Target="/ppt/slides/slide4.xml" Id="R0b472b76c2674540" /><Relationship Type="http://schemas.openxmlformats.org/officeDocument/2006/relationships/slide" Target="/ppt/slides/slide5.xml" Id="R9829d35bd543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48718e029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a04e637094756" /><Relationship Type="http://schemas.openxmlformats.org/officeDocument/2006/relationships/theme" Target="/ppt/slideMasters/theme/theme1.xml" Id="Rdd63586b8db0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a04e6370947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cf48962d9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28b26ce0b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6297847fd41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57f2597c140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55cec34f8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ELRÅDGIVER OLE LÜHR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ELRÅDGIVER OLE LÜHR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