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a2093882c7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fad0937f24100"/>
  </p:sldMasterIdLst>
  <p:sldIdLst>
    <p:sldId xmlns:r="http://schemas.openxmlformats.org/officeDocument/2006/relationships" id="256" r:id="Ref0e95b11faa4206"/>
    <p:sldId xmlns:r="http://schemas.openxmlformats.org/officeDocument/2006/relationships" id="257" r:id="R9a3cd5e812ff4251"/>
    <p:sldId xmlns:r="http://schemas.openxmlformats.org/officeDocument/2006/relationships" id="258" r:id="R75d06d4b4e0c4558"/>
    <p:sldId xmlns:r="http://schemas.openxmlformats.org/officeDocument/2006/relationships" id="259" r:id="R6f089a36f8be4d8f"/>
    <p:sldId xmlns:r="http://schemas.openxmlformats.org/officeDocument/2006/relationships" id="260" r:id="Rb71d7cf7d79343cb"/>
    <p:sldId xmlns:r="http://schemas.openxmlformats.org/officeDocument/2006/relationships" id="261" r:id="Re8acb1122a784ae7"/>
    <p:sldId xmlns:r="http://schemas.openxmlformats.org/officeDocument/2006/relationships" id="262" r:id="R06bc0db25399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fad0937f24100" /><Relationship Type="http://schemas.openxmlformats.org/officeDocument/2006/relationships/slide" Target="/ppt/slides/slide1.xml" Id="Ref0e95b11faa4206" /><Relationship Type="http://schemas.openxmlformats.org/officeDocument/2006/relationships/slide" Target="/ppt/slides/slide2.xml" Id="R9a3cd5e812ff4251" /><Relationship Type="http://schemas.openxmlformats.org/officeDocument/2006/relationships/slide" Target="/ppt/slides/slide3.xml" Id="R75d06d4b4e0c4558" /><Relationship Type="http://schemas.openxmlformats.org/officeDocument/2006/relationships/slide" Target="/ppt/slides/slide4.xml" Id="R6f089a36f8be4d8f" /><Relationship Type="http://schemas.openxmlformats.org/officeDocument/2006/relationships/slide" Target="/ppt/slides/slide5.xml" Id="Rb71d7cf7d79343cb" /><Relationship Type="http://schemas.openxmlformats.org/officeDocument/2006/relationships/slide" Target="/ppt/slides/slide6.xml" Id="Re8acb1122a784ae7" /><Relationship Type="http://schemas.openxmlformats.org/officeDocument/2006/relationships/slide" Target="/ppt/slides/slide7.xml" Id="R06bc0db25399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d351d00bc46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c4657ba884334" /><Relationship Type="http://schemas.openxmlformats.org/officeDocument/2006/relationships/theme" Target="/ppt/slideMasters/theme/theme1.xml" Id="R9b67f9e5fdd54d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c4657ba88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57c620cee4d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49b24cec648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1a3464f95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86f8b208240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36a7bb5d3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1ad012cb945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55202ba93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