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edfeca51c342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99ab29e66b45bd"/>
  </p:sldMasterIdLst>
  <p:sldIdLst>
    <p:sldId xmlns:r="http://schemas.openxmlformats.org/officeDocument/2006/relationships" id="256" r:id="Rb168dad2eaae4ad4"/>
    <p:sldId xmlns:r="http://schemas.openxmlformats.org/officeDocument/2006/relationships" id="257" r:id="Rc2a844e744ac4dff"/>
    <p:sldId xmlns:r="http://schemas.openxmlformats.org/officeDocument/2006/relationships" id="258" r:id="Rd23ca21f1b434eb5"/>
    <p:sldId xmlns:r="http://schemas.openxmlformats.org/officeDocument/2006/relationships" id="259" r:id="R53979a0c5212416f"/>
    <p:sldId xmlns:r="http://schemas.openxmlformats.org/officeDocument/2006/relationships" id="260" r:id="R52e4fb94d0ff45e6"/>
    <p:sldId xmlns:r="http://schemas.openxmlformats.org/officeDocument/2006/relationships" id="261" r:id="R275d1c09713140ad"/>
    <p:sldId xmlns:r="http://schemas.openxmlformats.org/officeDocument/2006/relationships" id="262" r:id="R5de794f1fd0346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99ab29e66b45bd" /><Relationship Type="http://schemas.openxmlformats.org/officeDocument/2006/relationships/slide" Target="/ppt/slides/slide1.xml" Id="Rb168dad2eaae4ad4" /><Relationship Type="http://schemas.openxmlformats.org/officeDocument/2006/relationships/slide" Target="/ppt/slides/slide2.xml" Id="Rc2a844e744ac4dff" /><Relationship Type="http://schemas.openxmlformats.org/officeDocument/2006/relationships/slide" Target="/ppt/slides/slide3.xml" Id="Rd23ca21f1b434eb5" /><Relationship Type="http://schemas.openxmlformats.org/officeDocument/2006/relationships/slide" Target="/ppt/slides/slide4.xml" Id="R53979a0c5212416f" /><Relationship Type="http://schemas.openxmlformats.org/officeDocument/2006/relationships/slide" Target="/ppt/slides/slide5.xml" Id="R52e4fb94d0ff45e6" /><Relationship Type="http://schemas.openxmlformats.org/officeDocument/2006/relationships/slide" Target="/ppt/slides/slide6.xml" Id="R275d1c09713140ad" /><Relationship Type="http://schemas.openxmlformats.org/officeDocument/2006/relationships/slide" Target="/ppt/slides/slide7.xml" Id="R5de794f1fd0346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5915a681b47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013a333eb475e" /><Relationship Type="http://schemas.openxmlformats.org/officeDocument/2006/relationships/theme" Target="/ppt/slideMasters/theme/theme1.xml" Id="Rd47f7f7e8a0142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9013a333eb47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6bbaf4af84d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9657a231441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795e49efd45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97b532c944e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ea8739c7840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2ebf449ed4e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4807cd87f47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PROSJEKT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PROSJEKT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PROSJEKT SERVICE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PROSJEKT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PROSJEKT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PROSJEKT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1 684 463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311 827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609 355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PROSJEKT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POLLESTAD KJELLAUG K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HELLEREN FRANK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PROSJEKT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Lundegeilen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42 22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986 548 831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PROSJEKT SERVICE AS</a:t>
            </a:r>
          </a:p>
        </p:txBody>
      </p:sp>
    </p:spTree>
  </p:cSld>
  <p:clrMapOvr>
    <a:masterClrMapping xmlns:a="http://schemas.openxmlformats.org/drawingml/2006/main"/>
  </p:clrMapOvr>
</p:sld>
</file>