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62806a078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8a7eca30741ad"/>
  </p:sldMasterIdLst>
  <p:sldIdLst>
    <p:sldId xmlns:r="http://schemas.openxmlformats.org/officeDocument/2006/relationships" id="256" r:id="R76339c1d9d5d4afe"/>
    <p:sldId xmlns:r="http://schemas.openxmlformats.org/officeDocument/2006/relationships" id="257" r:id="R9d3fb41008d34ea3"/>
    <p:sldId xmlns:r="http://schemas.openxmlformats.org/officeDocument/2006/relationships" id="258" r:id="R84a25d281d7d4c3e"/>
    <p:sldId xmlns:r="http://schemas.openxmlformats.org/officeDocument/2006/relationships" id="259" r:id="R3520d757f27540a4"/>
    <p:sldId xmlns:r="http://schemas.openxmlformats.org/officeDocument/2006/relationships" id="260" r:id="Rebf4ea124d7a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8a7eca30741ad" /><Relationship Type="http://schemas.openxmlformats.org/officeDocument/2006/relationships/slide" Target="/ppt/slides/slide1.xml" Id="R76339c1d9d5d4afe" /><Relationship Type="http://schemas.openxmlformats.org/officeDocument/2006/relationships/slide" Target="/ppt/slides/slide2.xml" Id="R9d3fb41008d34ea3" /><Relationship Type="http://schemas.openxmlformats.org/officeDocument/2006/relationships/slide" Target="/ppt/slides/slide3.xml" Id="R84a25d281d7d4c3e" /><Relationship Type="http://schemas.openxmlformats.org/officeDocument/2006/relationships/slide" Target="/ppt/slides/slide4.xml" Id="R3520d757f27540a4" /><Relationship Type="http://schemas.openxmlformats.org/officeDocument/2006/relationships/slide" Target="/ppt/slides/slide5.xml" Id="Rebf4ea124d7a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88480c8d9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638faa064759" /><Relationship Type="http://schemas.openxmlformats.org/officeDocument/2006/relationships/theme" Target="/ppt/slideMasters/theme/theme1.xml" Id="R0202402da438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0638faa06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36761842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920ebe8ff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60754055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96cbe8f5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30a09bd0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