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60452b501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1a1ce213c45ef"/>
  </p:sldMasterIdLst>
  <p:sldIdLst>
    <p:sldId xmlns:r="http://schemas.openxmlformats.org/officeDocument/2006/relationships" id="256" r:id="Rfa2b41929d0a402b"/>
    <p:sldId xmlns:r="http://schemas.openxmlformats.org/officeDocument/2006/relationships" id="257" r:id="Rc77479459b1646ef"/>
    <p:sldId xmlns:r="http://schemas.openxmlformats.org/officeDocument/2006/relationships" id="258" r:id="Re2514094c5eb41c7"/>
    <p:sldId xmlns:r="http://schemas.openxmlformats.org/officeDocument/2006/relationships" id="259" r:id="R01035422c54c4ac3"/>
    <p:sldId xmlns:r="http://schemas.openxmlformats.org/officeDocument/2006/relationships" id="260" r:id="R50c29d655d904b3d"/>
    <p:sldId xmlns:r="http://schemas.openxmlformats.org/officeDocument/2006/relationships" id="261" r:id="Rb3a2021ce664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1a1ce213c45ef" /><Relationship Type="http://schemas.openxmlformats.org/officeDocument/2006/relationships/slide" Target="/ppt/slides/slide1.xml" Id="Rfa2b41929d0a402b" /><Relationship Type="http://schemas.openxmlformats.org/officeDocument/2006/relationships/slide" Target="/ppt/slides/slide2.xml" Id="Rc77479459b1646ef" /><Relationship Type="http://schemas.openxmlformats.org/officeDocument/2006/relationships/slide" Target="/ppt/slides/slide3.xml" Id="Re2514094c5eb41c7" /><Relationship Type="http://schemas.openxmlformats.org/officeDocument/2006/relationships/slide" Target="/ppt/slides/slide4.xml" Id="R01035422c54c4ac3" /><Relationship Type="http://schemas.openxmlformats.org/officeDocument/2006/relationships/slide" Target="/ppt/slides/slide5.xml" Id="R50c29d655d904b3d" /><Relationship Type="http://schemas.openxmlformats.org/officeDocument/2006/relationships/slide" Target="/ppt/slides/slide6.xml" Id="Rb3a2021ce664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bbc36df15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fcf608ba4408a" /><Relationship Type="http://schemas.openxmlformats.org/officeDocument/2006/relationships/theme" Target="/ppt/slideMasters/theme/theme1.xml" Id="R0e67bca1506d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4fcf608ba4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3c9721cd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b3a2d7732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20ec90d28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797ccf44b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d7f24d823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0c0d8b710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